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33" r:id="rId2"/>
    <p:sldId id="395" r:id="rId3"/>
    <p:sldId id="396" r:id="rId4"/>
    <p:sldId id="398" r:id="rId5"/>
    <p:sldId id="399" r:id="rId6"/>
    <p:sldId id="400" r:id="rId7"/>
    <p:sldId id="402" r:id="rId8"/>
    <p:sldId id="403" r:id="rId9"/>
    <p:sldId id="406" r:id="rId10"/>
    <p:sldId id="407" r:id="rId11"/>
    <p:sldId id="408" r:id="rId12"/>
    <p:sldId id="409" r:id="rId13"/>
    <p:sldId id="374" r:id="rId14"/>
    <p:sldId id="375" r:id="rId15"/>
    <p:sldId id="376" r:id="rId16"/>
    <p:sldId id="377" r:id="rId17"/>
    <p:sldId id="378" r:id="rId18"/>
    <p:sldId id="379" r:id="rId19"/>
    <p:sldId id="380" r:id="rId20"/>
    <p:sldId id="381" r:id="rId21"/>
    <p:sldId id="382" r:id="rId22"/>
    <p:sldId id="383" r:id="rId23"/>
    <p:sldId id="384" r:id="rId24"/>
    <p:sldId id="385" r:id="rId25"/>
    <p:sldId id="386" r:id="rId26"/>
    <p:sldId id="387" r:id="rId27"/>
    <p:sldId id="388" r:id="rId28"/>
    <p:sldId id="389" r:id="rId29"/>
    <p:sldId id="390" r:id="rId30"/>
    <p:sldId id="392" r:id="rId31"/>
    <p:sldId id="391" r:id="rId32"/>
    <p:sldId id="3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320"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4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CB498-0DB3-4423-A7A4-B406B614999E}" type="doc">
      <dgm:prSet loTypeId="urn:microsoft.com/office/officeart/2005/8/layout/target2" loCatId="relationship" qsTypeId="urn:microsoft.com/office/officeart/2005/8/quickstyle/simple5" qsCatId="simple" csTypeId="urn:microsoft.com/office/officeart/2005/8/colors/accent1_2" csCatId="accent1" phldr="1"/>
      <dgm:spPr/>
    </dgm:pt>
    <dgm:pt modelId="{4B8FB65C-1099-4257-8C1C-F19CE53E2E59}">
      <dgm:prSet phldrT="[Text]" custT="1"/>
      <dgm:spPr/>
      <dgm:t>
        <a:bodyPr/>
        <a:lstStyle/>
        <a:p>
          <a:pPr algn="ctr"/>
          <a:r>
            <a:rPr lang="en-US" sz="2000" b="1" i="1" dirty="0" smtClean="0"/>
            <a:t>Monitoring &amp; Controlling</a:t>
          </a:r>
        </a:p>
        <a:p>
          <a:pPr algn="ctr"/>
          <a:r>
            <a:rPr lang="en-US" sz="2000" b="1" i="1" dirty="0" smtClean="0"/>
            <a:t>and</a:t>
          </a:r>
        </a:p>
        <a:p>
          <a:pPr algn="ctr"/>
          <a:r>
            <a:rPr lang="en-US" sz="2000" b="1" i="1" dirty="0" smtClean="0"/>
            <a:t>Time</a:t>
          </a:r>
          <a:endParaRPr lang="en-US" sz="2000" b="1" i="1" dirty="0"/>
        </a:p>
      </dgm:t>
    </dgm:pt>
    <dgm:pt modelId="{6F0DFC7B-150E-4896-BB31-1D9D291D9A09}" type="parTrans" cxnId="{EEAD667A-F1E0-4F1C-8752-D69B9197FCA5}">
      <dgm:prSet/>
      <dgm:spPr/>
      <dgm:t>
        <a:bodyPr/>
        <a:lstStyle/>
        <a:p>
          <a:endParaRPr lang="en-US"/>
        </a:p>
      </dgm:t>
    </dgm:pt>
    <dgm:pt modelId="{E6506C1B-A5A8-41A2-AB84-B6D4D709CEB4}" type="sibTrans" cxnId="{EEAD667A-F1E0-4F1C-8752-D69B9197FCA5}">
      <dgm:prSet/>
      <dgm:spPr/>
      <dgm:t>
        <a:bodyPr/>
        <a:lstStyle/>
        <a:p>
          <a:endParaRPr lang="en-US"/>
        </a:p>
      </dgm:t>
    </dgm:pt>
    <dgm:pt modelId="{F860CBB4-F41E-4BAD-8E8D-72431C7BDFC4}">
      <dgm:prSet phldrT="[Text]" custT="1">
        <dgm:style>
          <a:lnRef idx="0">
            <a:schemeClr val="accent3"/>
          </a:lnRef>
          <a:fillRef idx="3">
            <a:schemeClr val="accent3"/>
          </a:fillRef>
          <a:effectRef idx="3">
            <a:schemeClr val="accent3"/>
          </a:effectRef>
          <a:fontRef idx="minor">
            <a:schemeClr val="lt1"/>
          </a:fontRef>
        </dgm:style>
      </dgm:prSet>
      <dgm:spPr>
        <a:noFill/>
      </dgm:spPr>
      <dgm:t>
        <a:bodyPr vert="vert270" anchor="ctr" anchorCtr="1"/>
        <a:lstStyle/>
        <a:p>
          <a:pPr algn="l"/>
          <a:r>
            <a:rPr lang="en-US" sz="2400" b="1" dirty="0" smtClean="0">
              <a:solidFill>
                <a:schemeClr val="tx1"/>
              </a:solidFill>
            </a:rPr>
            <a:t>Tools &amp; Techniques</a:t>
          </a:r>
        </a:p>
      </dgm:t>
    </dgm:pt>
    <dgm:pt modelId="{621DA26F-E19B-4980-87D4-881C26FA9F81}" type="parTrans" cxnId="{FA2CA564-4DAF-408A-9CA2-829D3FBBDCBF}">
      <dgm:prSet/>
      <dgm:spPr/>
      <dgm:t>
        <a:bodyPr/>
        <a:lstStyle/>
        <a:p>
          <a:endParaRPr lang="en-US"/>
        </a:p>
      </dgm:t>
    </dgm:pt>
    <dgm:pt modelId="{0563EA7C-1B2C-4281-8207-5D9FAEE4B754}" type="sibTrans" cxnId="{FA2CA564-4DAF-408A-9CA2-829D3FBBDCBF}">
      <dgm:prSet/>
      <dgm:spPr/>
      <dgm:t>
        <a:bodyPr/>
        <a:lstStyle/>
        <a:p>
          <a:endParaRPr lang="en-US"/>
        </a:p>
      </dgm:t>
    </dgm:pt>
    <dgm:pt modelId="{68A75D90-3767-476F-A406-6C5872A2A9A6}" type="pres">
      <dgm:prSet presAssocID="{B83CB498-0DB3-4423-A7A4-B406B614999E}" presName="Name0" presStyleCnt="0">
        <dgm:presLayoutVars>
          <dgm:chMax val="3"/>
          <dgm:chPref val="1"/>
          <dgm:dir/>
          <dgm:animLvl val="lvl"/>
          <dgm:resizeHandles/>
        </dgm:presLayoutVars>
      </dgm:prSet>
      <dgm:spPr/>
    </dgm:pt>
    <dgm:pt modelId="{A005735D-3D04-424C-BE8C-2B569DC2EFBD}" type="pres">
      <dgm:prSet presAssocID="{B83CB498-0DB3-4423-A7A4-B406B614999E}" presName="outerBox" presStyleCnt="0"/>
      <dgm:spPr/>
    </dgm:pt>
    <dgm:pt modelId="{BEEE5A2B-BBD5-45B2-AAB4-C0E6783C9181}" type="pres">
      <dgm:prSet presAssocID="{B83CB498-0DB3-4423-A7A4-B406B614999E}" presName="outerBoxParent" presStyleLbl="node1" presStyleIdx="0" presStyleCnt="2" custAng="0" custLinFactNeighborX="826" custLinFactNeighborY="-5556"/>
      <dgm:spPr/>
      <dgm:t>
        <a:bodyPr/>
        <a:lstStyle/>
        <a:p>
          <a:endParaRPr lang="en-US"/>
        </a:p>
      </dgm:t>
    </dgm:pt>
    <dgm:pt modelId="{4554FB70-2A89-4B48-9BC2-9E4356ED3DCC}" type="pres">
      <dgm:prSet presAssocID="{B83CB498-0DB3-4423-A7A4-B406B614999E}" presName="outerBoxChildren" presStyleCnt="0"/>
      <dgm:spPr/>
    </dgm:pt>
    <dgm:pt modelId="{C7F977EA-CEC4-4996-A1A1-767756C8967F}" type="pres">
      <dgm:prSet presAssocID="{B83CB498-0DB3-4423-A7A4-B406B614999E}" presName="middleBox" presStyleCnt="0"/>
      <dgm:spPr/>
    </dgm:pt>
    <dgm:pt modelId="{B177D718-4A44-4430-8292-BE7A4202F4A7}" type="pres">
      <dgm:prSet presAssocID="{B83CB498-0DB3-4423-A7A4-B406B614999E}" presName="middleBoxParent" presStyleLbl="node1" presStyleIdx="1" presStyleCnt="2">
        <dgm:style>
          <a:lnRef idx="3">
            <a:schemeClr val="lt1"/>
          </a:lnRef>
          <a:fillRef idx="1">
            <a:schemeClr val="accent6"/>
          </a:fillRef>
          <a:effectRef idx="1">
            <a:schemeClr val="accent6"/>
          </a:effectRef>
          <a:fontRef idx="minor">
            <a:schemeClr val="lt1"/>
          </a:fontRef>
        </dgm:style>
      </dgm:prSet>
      <dgm:spPr/>
      <dgm:t>
        <a:bodyPr/>
        <a:lstStyle/>
        <a:p>
          <a:endParaRPr lang="en-US"/>
        </a:p>
      </dgm:t>
    </dgm:pt>
    <dgm:pt modelId="{0207CB85-9619-4FD2-992C-25DE1DF0B18A}" type="pres">
      <dgm:prSet presAssocID="{B83CB498-0DB3-4423-A7A4-B406B614999E}" presName="middleBoxChildren" presStyleCnt="0"/>
      <dgm:spPr/>
    </dgm:pt>
  </dgm:ptLst>
  <dgm:cxnLst>
    <dgm:cxn modelId="{EEAD667A-F1E0-4F1C-8752-D69B9197FCA5}" srcId="{B83CB498-0DB3-4423-A7A4-B406B614999E}" destId="{4B8FB65C-1099-4257-8C1C-F19CE53E2E59}" srcOrd="0" destOrd="0" parTransId="{6F0DFC7B-150E-4896-BB31-1D9D291D9A09}" sibTransId="{E6506C1B-A5A8-41A2-AB84-B6D4D709CEB4}"/>
    <dgm:cxn modelId="{279EA831-7CB5-4260-AEFB-0F917A2DAE6E}" type="presOf" srcId="{F860CBB4-F41E-4BAD-8E8D-72431C7BDFC4}" destId="{B177D718-4A44-4430-8292-BE7A4202F4A7}" srcOrd="0" destOrd="0" presId="urn:microsoft.com/office/officeart/2005/8/layout/target2"/>
    <dgm:cxn modelId="{FA2CA564-4DAF-408A-9CA2-829D3FBBDCBF}" srcId="{B83CB498-0DB3-4423-A7A4-B406B614999E}" destId="{F860CBB4-F41E-4BAD-8E8D-72431C7BDFC4}" srcOrd="1" destOrd="0" parTransId="{621DA26F-E19B-4980-87D4-881C26FA9F81}" sibTransId="{0563EA7C-1B2C-4281-8207-5D9FAEE4B754}"/>
    <dgm:cxn modelId="{26C9CFA6-FC31-0E46-B8BB-437107F1D293}" type="presOf" srcId="{B83CB498-0DB3-4423-A7A4-B406B614999E}" destId="{68A75D90-3767-476F-A406-6C5872A2A9A6}" srcOrd="0" destOrd="0" presId="urn:microsoft.com/office/officeart/2005/8/layout/target2"/>
    <dgm:cxn modelId="{445AE3D0-CDB6-EF43-A923-E47590861391}" type="presOf" srcId="{4B8FB65C-1099-4257-8C1C-F19CE53E2E59}" destId="{BEEE5A2B-BBD5-45B2-AAB4-C0E6783C9181}" srcOrd="0" destOrd="0" presId="urn:microsoft.com/office/officeart/2005/8/layout/target2"/>
    <dgm:cxn modelId="{7A6C2171-53C9-3440-91E3-7B9152743F9E}" type="presParOf" srcId="{68A75D90-3767-476F-A406-6C5872A2A9A6}" destId="{A005735D-3D04-424C-BE8C-2B569DC2EFBD}" srcOrd="0" destOrd="0" presId="urn:microsoft.com/office/officeart/2005/8/layout/target2"/>
    <dgm:cxn modelId="{D715133E-45B2-E14C-996C-802BD0456FAF}" type="presParOf" srcId="{A005735D-3D04-424C-BE8C-2B569DC2EFBD}" destId="{BEEE5A2B-BBD5-45B2-AAB4-C0E6783C9181}" srcOrd="0" destOrd="0" presId="urn:microsoft.com/office/officeart/2005/8/layout/target2"/>
    <dgm:cxn modelId="{5EEB3C00-3EB3-1D4D-B967-D7569531C9E2}" type="presParOf" srcId="{A005735D-3D04-424C-BE8C-2B569DC2EFBD}" destId="{4554FB70-2A89-4B48-9BC2-9E4356ED3DCC}" srcOrd="1" destOrd="0" presId="urn:microsoft.com/office/officeart/2005/8/layout/target2"/>
    <dgm:cxn modelId="{AFEAD2DA-61CA-554F-A8D6-E08A7927134D}" type="presParOf" srcId="{68A75D90-3767-476F-A406-6C5872A2A9A6}" destId="{C7F977EA-CEC4-4996-A1A1-767756C8967F}" srcOrd="1" destOrd="0" presId="urn:microsoft.com/office/officeart/2005/8/layout/target2"/>
    <dgm:cxn modelId="{10A709DC-9965-A94D-9EBB-338DEF7DB002}" type="presParOf" srcId="{C7F977EA-CEC4-4996-A1A1-767756C8967F}" destId="{B177D718-4A44-4430-8292-BE7A4202F4A7}" srcOrd="0" destOrd="0" presId="urn:microsoft.com/office/officeart/2005/8/layout/target2"/>
    <dgm:cxn modelId="{14F72EBA-3C25-3F48-A9CD-78B87171D269}" type="presParOf" srcId="{C7F977EA-CEC4-4996-A1A1-767756C8967F}" destId="{0207CB85-9619-4FD2-992C-25DE1DF0B18A}"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7482BB-2C42-49A4-8544-258F22EDC488}" type="doc">
      <dgm:prSet loTypeId="urn:microsoft.com/office/officeart/2005/8/layout/arrow6" loCatId="relationship" qsTypeId="urn:microsoft.com/office/officeart/2005/8/quickstyle/simple2" qsCatId="simple" csTypeId="urn:microsoft.com/office/officeart/2005/8/colors/colorful4" csCatId="colorful" phldr="1"/>
      <dgm:spPr/>
      <dgm:t>
        <a:bodyPr/>
        <a:lstStyle/>
        <a:p>
          <a:endParaRPr lang="en-US"/>
        </a:p>
      </dgm:t>
    </dgm:pt>
    <dgm:pt modelId="{DAAF2160-5C3D-486C-AD1E-3C6F9CDC48B4}">
      <dgm:prSet phldrT="[Text]"/>
      <dgm:spPr/>
      <dgm:t>
        <a:bodyPr/>
        <a:lstStyle/>
        <a:p>
          <a:r>
            <a:rPr lang="en-US" b="1" dirty="0" smtClean="0"/>
            <a:t>Optional</a:t>
          </a:r>
          <a:endParaRPr lang="en-US" b="1" dirty="0"/>
        </a:p>
      </dgm:t>
    </dgm:pt>
    <dgm:pt modelId="{0E9F867A-E6B7-4A4D-A26E-EC1B29ECE9B7}" type="parTrans" cxnId="{F1E34A29-CD81-4099-8AE3-BDB5364DFD21}">
      <dgm:prSet/>
      <dgm:spPr/>
      <dgm:t>
        <a:bodyPr/>
        <a:lstStyle/>
        <a:p>
          <a:endParaRPr lang="en-US"/>
        </a:p>
      </dgm:t>
    </dgm:pt>
    <dgm:pt modelId="{3BFB1CF5-8825-4B82-8DDD-6D14DC96EC98}" type="sibTrans" cxnId="{F1E34A29-CD81-4099-8AE3-BDB5364DFD21}">
      <dgm:prSet/>
      <dgm:spPr/>
      <dgm:t>
        <a:bodyPr/>
        <a:lstStyle/>
        <a:p>
          <a:endParaRPr lang="en-US"/>
        </a:p>
      </dgm:t>
    </dgm:pt>
    <dgm:pt modelId="{E2DECDF0-677C-46AB-A0BD-EB6F04B2B3A5}">
      <dgm:prSet phldrT="[Text]"/>
      <dgm:spPr/>
      <dgm:t>
        <a:bodyPr/>
        <a:lstStyle/>
        <a:p>
          <a:r>
            <a:rPr lang="en-US" b="1" dirty="0" smtClean="0"/>
            <a:t>Legal/ Contractual</a:t>
          </a:r>
          <a:endParaRPr lang="en-US" b="1" dirty="0"/>
        </a:p>
      </dgm:t>
    </dgm:pt>
    <dgm:pt modelId="{B2F788CD-22BB-4771-AEBE-24740E40937C}" type="parTrans" cxnId="{47C4DFF0-CCC9-4DCA-848C-1B53FD00E7D8}">
      <dgm:prSet/>
      <dgm:spPr/>
      <dgm:t>
        <a:bodyPr/>
        <a:lstStyle/>
        <a:p>
          <a:endParaRPr lang="en-US"/>
        </a:p>
      </dgm:t>
    </dgm:pt>
    <dgm:pt modelId="{AD57993F-F908-47FC-8C30-4EC456DFAF55}" type="sibTrans" cxnId="{47C4DFF0-CCC9-4DCA-848C-1B53FD00E7D8}">
      <dgm:prSet/>
      <dgm:spPr/>
      <dgm:t>
        <a:bodyPr/>
        <a:lstStyle/>
        <a:p>
          <a:endParaRPr lang="en-US"/>
        </a:p>
      </dgm:t>
    </dgm:pt>
    <dgm:pt modelId="{860D31C3-3D45-4F9F-8EB4-9E352AD6052B}" type="pres">
      <dgm:prSet presAssocID="{A87482BB-2C42-49A4-8544-258F22EDC488}" presName="compositeShape" presStyleCnt="0">
        <dgm:presLayoutVars>
          <dgm:chMax val="2"/>
          <dgm:dir/>
          <dgm:resizeHandles val="exact"/>
        </dgm:presLayoutVars>
      </dgm:prSet>
      <dgm:spPr/>
      <dgm:t>
        <a:bodyPr/>
        <a:lstStyle/>
        <a:p>
          <a:endParaRPr lang="en-US"/>
        </a:p>
      </dgm:t>
    </dgm:pt>
    <dgm:pt modelId="{A32C8575-7D4B-4024-8910-E30EEBAB1854}" type="pres">
      <dgm:prSet presAssocID="{A87482BB-2C42-49A4-8544-258F22EDC488}" presName="ribbon" presStyleLbl="node1" presStyleIdx="0" presStyleCnt="1"/>
      <dgm:spPr/>
    </dgm:pt>
    <dgm:pt modelId="{C981A50D-136C-4831-A68A-8DAF4C5E0DD7}" type="pres">
      <dgm:prSet presAssocID="{A87482BB-2C42-49A4-8544-258F22EDC488}" presName="leftArrowText" presStyleLbl="node1" presStyleIdx="0" presStyleCnt="1">
        <dgm:presLayoutVars>
          <dgm:chMax val="0"/>
          <dgm:bulletEnabled val="1"/>
        </dgm:presLayoutVars>
      </dgm:prSet>
      <dgm:spPr/>
      <dgm:t>
        <a:bodyPr/>
        <a:lstStyle/>
        <a:p>
          <a:endParaRPr lang="en-US"/>
        </a:p>
      </dgm:t>
    </dgm:pt>
    <dgm:pt modelId="{A6D91F5F-7A33-4A84-AEF9-50A3394BE237}" type="pres">
      <dgm:prSet presAssocID="{A87482BB-2C42-49A4-8544-258F22EDC488}" presName="rightArrowText" presStyleLbl="node1" presStyleIdx="0" presStyleCnt="1" custLinFactNeighborX="1399">
        <dgm:presLayoutVars>
          <dgm:chMax val="0"/>
          <dgm:bulletEnabled val="1"/>
        </dgm:presLayoutVars>
      </dgm:prSet>
      <dgm:spPr/>
      <dgm:t>
        <a:bodyPr/>
        <a:lstStyle/>
        <a:p>
          <a:endParaRPr lang="en-US"/>
        </a:p>
      </dgm:t>
    </dgm:pt>
  </dgm:ptLst>
  <dgm:cxnLst>
    <dgm:cxn modelId="{F1E34A29-CD81-4099-8AE3-BDB5364DFD21}" srcId="{A87482BB-2C42-49A4-8544-258F22EDC488}" destId="{DAAF2160-5C3D-486C-AD1E-3C6F9CDC48B4}" srcOrd="0" destOrd="0" parTransId="{0E9F867A-E6B7-4A4D-A26E-EC1B29ECE9B7}" sibTransId="{3BFB1CF5-8825-4B82-8DDD-6D14DC96EC98}"/>
    <dgm:cxn modelId="{873AEC59-BA23-FE4C-9037-C6FD63A2F9EE}" type="presOf" srcId="{E2DECDF0-677C-46AB-A0BD-EB6F04B2B3A5}" destId="{A6D91F5F-7A33-4A84-AEF9-50A3394BE237}" srcOrd="0" destOrd="0" presId="urn:microsoft.com/office/officeart/2005/8/layout/arrow6"/>
    <dgm:cxn modelId="{875C5A36-49FC-FD4A-9A7E-7AC03EA682E1}" type="presOf" srcId="{DAAF2160-5C3D-486C-AD1E-3C6F9CDC48B4}" destId="{C981A50D-136C-4831-A68A-8DAF4C5E0DD7}" srcOrd="0" destOrd="0" presId="urn:microsoft.com/office/officeart/2005/8/layout/arrow6"/>
    <dgm:cxn modelId="{DE668D79-95AE-744F-BE22-64908CC66A61}" type="presOf" srcId="{A87482BB-2C42-49A4-8544-258F22EDC488}" destId="{860D31C3-3D45-4F9F-8EB4-9E352AD6052B}" srcOrd="0" destOrd="0" presId="urn:microsoft.com/office/officeart/2005/8/layout/arrow6"/>
    <dgm:cxn modelId="{47C4DFF0-CCC9-4DCA-848C-1B53FD00E7D8}" srcId="{A87482BB-2C42-49A4-8544-258F22EDC488}" destId="{E2DECDF0-677C-46AB-A0BD-EB6F04B2B3A5}" srcOrd="1" destOrd="0" parTransId="{B2F788CD-22BB-4771-AEBE-24740E40937C}" sibTransId="{AD57993F-F908-47FC-8C30-4EC456DFAF55}"/>
    <dgm:cxn modelId="{12A32865-F654-9149-B5B4-4935B7F98B8D}" type="presParOf" srcId="{860D31C3-3D45-4F9F-8EB4-9E352AD6052B}" destId="{A32C8575-7D4B-4024-8910-E30EEBAB1854}" srcOrd="0" destOrd="0" presId="urn:microsoft.com/office/officeart/2005/8/layout/arrow6"/>
    <dgm:cxn modelId="{9772ABD5-C1D7-584C-9581-02D9AE4002AF}" type="presParOf" srcId="{860D31C3-3D45-4F9F-8EB4-9E352AD6052B}" destId="{C981A50D-136C-4831-A68A-8DAF4C5E0DD7}" srcOrd="1" destOrd="0" presId="urn:microsoft.com/office/officeart/2005/8/layout/arrow6"/>
    <dgm:cxn modelId="{13FC2ED9-B170-E740-92E6-378FCB434B05}" type="presParOf" srcId="{860D31C3-3D45-4F9F-8EB4-9E352AD6052B}" destId="{A6D91F5F-7A33-4A84-AEF9-50A3394BE237}"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7482BB-2C42-49A4-8544-258F22EDC488}" type="doc">
      <dgm:prSet loTypeId="urn:microsoft.com/office/officeart/2005/8/layout/arrow6" loCatId="relationship" qsTypeId="urn:microsoft.com/office/officeart/2005/8/quickstyle/simple2" qsCatId="simple" csTypeId="urn:microsoft.com/office/officeart/2005/8/colors/colorful3" csCatId="colorful" phldr="1"/>
      <dgm:spPr/>
      <dgm:t>
        <a:bodyPr/>
        <a:lstStyle/>
        <a:p>
          <a:endParaRPr lang="en-US"/>
        </a:p>
      </dgm:t>
    </dgm:pt>
    <dgm:pt modelId="{DAAF2160-5C3D-486C-AD1E-3C6F9CDC48B4}">
      <dgm:prSet phldrT="[Text]"/>
      <dgm:spPr/>
      <dgm:t>
        <a:bodyPr/>
        <a:lstStyle/>
        <a:p>
          <a:r>
            <a:rPr lang="en-US" b="1" dirty="0" smtClean="0"/>
            <a:t>External</a:t>
          </a:r>
          <a:endParaRPr lang="en-US" b="1" dirty="0"/>
        </a:p>
      </dgm:t>
    </dgm:pt>
    <dgm:pt modelId="{0E9F867A-E6B7-4A4D-A26E-EC1B29ECE9B7}" type="parTrans" cxnId="{F1E34A29-CD81-4099-8AE3-BDB5364DFD21}">
      <dgm:prSet/>
      <dgm:spPr/>
      <dgm:t>
        <a:bodyPr/>
        <a:lstStyle/>
        <a:p>
          <a:endParaRPr lang="en-US"/>
        </a:p>
      </dgm:t>
    </dgm:pt>
    <dgm:pt modelId="{3BFB1CF5-8825-4B82-8DDD-6D14DC96EC98}" type="sibTrans" cxnId="{F1E34A29-CD81-4099-8AE3-BDB5364DFD21}">
      <dgm:prSet/>
      <dgm:spPr/>
      <dgm:t>
        <a:bodyPr/>
        <a:lstStyle/>
        <a:p>
          <a:endParaRPr lang="en-US"/>
        </a:p>
      </dgm:t>
    </dgm:pt>
    <dgm:pt modelId="{E2DECDF0-677C-46AB-A0BD-EB6F04B2B3A5}">
      <dgm:prSet phldrT="[Text]"/>
      <dgm:spPr/>
      <dgm:t>
        <a:bodyPr/>
        <a:lstStyle/>
        <a:p>
          <a:r>
            <a:rPr lang="en-US" b="1" dirty="0" smtClean="0"/>
            <a:t>Internal</a:t>
          </a:r>
          <a:endParaRPr lang="en-US" b="1" dirty="0"/>
        </a:p>
      </dgm:t>
    </dgm:pt>
    <dgm:pt modelId="{B2F788CD-22BB-4771-AEBE-24740E40937C}" type="parTrans" cxnId="{47C4DFF0-CCC9-4DCA-848C-1B53FD00E7D8}">
      <dgm:prSet/>
      <dgm:spPr/>
      <dgm:t>
        <a:bodyPr/>
        <a:lstStyle/>
        <a:p>
          <a:endParaRPr lang="en-US"/>
        </a:p>
      </dgm:t>
    </dgm:pt>
    <dgm:pt modelId="{AD57993F-F908-47FC-8C30-4EC456DFAF55}" type="sibTrans" cxnId="{47C4DFF0-CCC9-4DCA-848C-1B53FD00E7D8}">
      <dgm:prSet/>
      <dgm:spPr/>
      <dgm:t>
        <a:bodyPr/>
        <a:lstStyle/>
        <a:p>
          <a:endParaRPr lang="en-US"/>
        </a:p>
      </dgm:t>
    </dgm:pt>
    <dgm:pt modelId="{860D31C3-3D45-4F9F-8EB4-9E352AD6052B}" type="pres">
      <dgm:prSet presAssocID="{A87482BB-2C42-49A4-8544-258F22EDC488}" presName="compositeShape" presStyleCnt="0">
        <dgm:presLayoutVars>
          <dgm:chMax val="2"/>
          <dgm:dir/>
          <dgm:resizeHandles val="exact"/>
        </dgm:presLayoutVars>
      </dgm:prSet>
      <dgm:spPr/>
      <dgm:t>
        <a:bodyPr/>
        <a:lstStyle/>
        <a:p>
          <a:endParaRPr lang="en-US"/>
        </a:p>
      </dgm:t>
    </dgm:pt>
    <dgm:pt modelId="{A32C8575-7D4B-4024-8910-E30EEBAB1854}" type="pres">
      <dgm:prSet presAssocID="{A87482BB-2C42-49A4-8544-258F22EDC488}" presName="ribbon" presStyleLbl="node1" presStyleIdx="0" presStyleCnt="1"/>
      <dgm:spPr/>
    </dgm:pt>
    <dgm:pt modelId="{C981A50D-136C-4831-A68A-8DAF4C5E0DD7}" type="pres">
      <dgm:prSet presAssocID="{A87482BB-2C42-49A4-8544-258F22EDC488}" presName="leftArrowText" presStyleLbl="node1" presStyleIdx="0" presStyleCnt="1">
        <dgm:presLayoutVars>
          <dgm:chMax val="0"/>
          <dgm:bulletEnabled val="1"/>
        </dgm:presLayoutVars>
      </dgm:prSet>
      <dgm:spPr/>
      <dgm:t>
        <a:bodyPr/>
        <a:lstStyle/>
        <a:p>
          <a:endParaRPr lang="en-US"/>
        </a:p>
      </dgm:t>
    </dgm:pt>
    <dgm:pt modelId="{A6D91F5F-7A33-4A84-AEF9-50A3394BE237}" type="pres">
      <dgm:prSet presAssocID="{A87482BB-2C42-49A4-8544-258F22EDC488}" presName="rightArrowText" presStyleLbl="node1" presStyleIdx="0" presStyleCnt="1">
        <dgm:presLayoutVars>
          <dgm:chMax val="0"/>
          <dgm:bulletEnabled val="1"/>
        </dgm:presLayoutVars>
      </dgm:prSet>
      <dgm:spPr/>
      <dgm:t>
        <a:bodyPr/>
        <a:lstStyle/>
        <a:p>
          <a:endParaRPr lang="en-US"/>
        </a:p>
      </dgm:t>
    </dgm:pt>
  </dgm:ptLst>
  <dgm:cxnLst>
    <dgm:cxn modelId="{DBB9A359-68C5-2F4D-978C-46A19230CC7C}" type="presOf" srcId="{A87482BB-2C42-49A4-8544-258F22EDC488}" destId="{860D31C3-3D45-4F9F-8EB4-9E352AD6052B}" srcOrd="0" destOrd="0" presId="urn:microsoft.com/office/officeart/2005/8/layout/arrow6"/>
    <dgm:cxn modelId="{F1E34A29-CD81-4099-8AE3-BDB5364DFD21}" srcId="{A87482BB-2C42-49A4-8544-258F22EDC488}" destId="{DAAF2160-5C3D-486C-AD1E-3C6F9CDC48B4}" srcOrd="0" destOrd="0" parTransId="{0E9F867A-E6B7-4A4D-A26E-EC1B29ECE9B7}" sibTransId="{3BFB1CF5-8825-4B82-8DDD-6D14DC96EC98}"/>
    <dgm:cxn modelId="{FD1816E0-BA0C-4E4B-8063-306FB2599D3D}" type="presOf" srcId="{DAAF2160-5C3D-486C-AD1E-3C6F9CDC48B4}" destId="{C981A50D-136C-4831-A68A-8DAF4C5E0DD7}" srcOrd="0" destOrd="0" presId="urn:microsoft.com/office/officeart/2005/8/layout/arrow6"/>
    <dgm:cxn modelId="{310FC4F1-7620-E044-9FAA-B80628DC3D7E}" type="presOf" srcId="{E2DECDF0-677C-46AB-A0BD-EB6F04B2B3A5}" destId="{A6D91F5F-7A33-4A84-AEF9-50A3394BE237}" srcOrd="0" destOrd="0" presId="urn:microsoft.com/office/officeart/2005/8/layout/arrow6"/>
    <dgm:cxn modelId="{47C4DFF0-CCC9-4DCA-848C-1B53FD00E7D8}" srcId="{A87482BB-2C42-49A4-8544-258F22EDC488}" destId="{E2DECDF0-677C-46AB-A0BD-EB6F04B2B3A5}" srcOrd="1" destOrd="0" parTransId="{B2F788CD-22BB-4771-AEBE-24740E40937C}" sibTransId="{AD57993F-F908-47FC-8C30-4EC456DFAF55}"/>
    <dgm:cxn modelId="{36048789-3513-D642-8941-0ED5D4C36C5A}" type="presParOf" srcId="{860D31C3-3D45-4F9F-8EB4-9E352AD6052B}" destId="{A32C8575-7D4B-4024-8910-E30EEBAB1854}" srcOrd="0" destOrd="0" presId="urn:microsoft.com/office/officeart/2005/8/layout/arrow6"/>
    <dgm:cxn modelId="{8E7DCBF1-418C-1940-BA92-76FB40DF6963}" type="presParOf" srcId="{860D31C3-3D45-4F9F-8EB4-9E352AD6052B}" destId="{C981A50D-136C-4831-A68A-8DAF4C5E0DD7}" srcOrd="1" destOrd="0" presId="urn:microsoft.com/office/officeart/2005/8/layout/arrow6"/>
    <dgm:cxn modelId="{D715B686-3999-CB4A-8D8B-85D575517845}" type="presParOf" srcId="{860D31C3-3D45-4F9F-8EB4-9E352AD6052B}" destId="{A6D91F5F-7A33-4A84-AEF9-50A3394BE237}" srcOrd="2" destOrd="0" presId="urn:microsoft.com/office/officeart/2005/8/layout/arrow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09E932-9BC0-46F2-92B9-BC621BF44F25}" type="doc">
      <dgm:prSet loTypeId="urn:microsoft.com/office/officeart/2005/8/layout/venn3" loCatId="relationship" qsTypeId="urn:microsoft.com/office/officeart/2005/8/quickstyle/simple1" qsCatId="simple" csTypeId="urn:microsoft.com/office/officeart/2005/8/colors/accent1_2" csCatId="accent1"/>
      <dgm:spPr/>
      <dgm:t>
        <a:bodyPr/>
        <a:lstStyle/>
        <a:p>
          <a:endParaRPr lang="en-US"/>
        </a:p>
      </dgm:t>
    </dgm:pt>
    <dgm:pt modelId="{57227044-4470-40AC-B4E5-1E55FBCF8AA1}">
      <dgm:prSet/>
      <dgm:spPr/>
      <dgm:t>
        <a:bodyPr/>
        <a:lstStyle/>
        <a:p>
          <a:pPr rtl="0"/>
          <a:r>
            <a:rPr lang="en-US" b="1" dirty="0" smtClean="0"/>
            <a:t>Corrective actions.</a:t>
          </a:r>
          <a:r>
            <a:rPr lang="en-US" dirty="0" smtClean="0"/>
            <a:t> </a:t>
          </a:r>
          <a:endParaRPr lang="en-US" dirty="0"/>
        </a:p>
      </dgm:t>
    </dgm:pt>
    <dgm:pt modelId="{9FF39AEF-2854-43ED-A8B7-811B9610C776}" type="parTrans" cxnId="{C1052AD4-02F5-4505-8680-D771B9DD261E}">
      <dgm:prSet/>
      <dgm:spPr/>
      <dgm:t>
        <a:bodyPr/>
        <a:lstStyle/>
        <a:p>
          <a:endParaRPr lang="en-US"/>
        </a:p>
      </dgm:t>
    </dgm:pt>
    <dgm:pt modelId="{EBA046A5-B29C-462D-BF9C-A1C6E9020ECA}" type="sibTrans" cxnId="{C1052AD4-02F5-4505-8680-D771B9DD261E}">
      <dgm:prSet/>
      <dgm:spPr/>
      <dgm:t>
        <a:bodyPr/>
        <a:lstStyle/>
        <a:p>
          <a:endParaRPr lang="en-US"/>
        </a:p>
      </dgm:t>
    </dgm:pt>
    <dgm:pt modelId="{07097B58-3701-4728-AD36-11C73557B662}">
      <dgm:prSet/>
      <dgm:spPr/>
      <dgm:t>
        <a:bodyPr/>
        <a:lstStyle/>
        <a:p>
          <a:pPr rtl="0"/>
          <a:r>
            <a:rPr lang="en-US" b="1" dirty="0" smtClean="0"/>
            <a:t>Preventive actions.</a:t>
          </a:r>
          <a:r>
            <a:rPr lang="en-US" dirty="0" smtClean="0"/>
            <a:t> </a:t>
          </a:r>
          <a:endParaRPr lang="en-US" dirty="0"/>
        </a:p>
      </dgm:t>
    </dgm:pt>
    <dgm:pt modelId="{E2E49A51-BB2E-4821-BCED-8A93BA706BB9}" type="parTrans" cxnId="{3C29B1B7-8A3C-4BBD-A112-5C3A7F398850}">
      <dgm:prSet/>
      <dgm:spPr/>
      <dgm:t>
        <a:bodyPr/>
        <a:lstStyle/>
        <a:p>
          <a:endParaRPr lang="en-US"/>
        </a:p>
      </dgm:t>
    </dgm:pt>
    <dgm:pt modelId="{D3054EC7-C20F-4BD0-9DF2-EE4A7503590D}" type="sibTrans" cxnId="{3C29B1B7-8A3C-4BBD-A112-5C3A7F398850}">
      <dgm:prSet/>
      <dgm:spPr/>
      <dgm:t>
        <a:bodyPr/>
        <a:lstStyle/>
        <a:p>
          <a:endParaRPr lang="en-US"/>
        </a:p>
      </dgm:t>
    </dgm:pt>
    <dgm:pt modelId="{F441CA1B-B649-4E1E-ADD0-19E44B4022AC}">
      <dgm:prSet/>
      <dgm:spPr/>
      <dgm:t>
        <a:bodyPr/>
        <a:lstStyle/>
        <a:p>
          <a:pPr rtl="0"/>
          <a:r>
            <a:rPr lang="en-US" b="1" dirty="0" smtClean="0"/>
            <a:t>Defects.</a:t>
          </a:r>
          <a:r>
            <a:rPr lang="en-US" dirty="0" smtClean="0"/>
            <a:t> </a:t>
          </a:r>
          <a:endParaRPr lang="en-US" dirty="0"/>
        </a:p>
      </dgm:t>
    </dgm:pt>
    <dgm:pt modelId="{703282EA-EF63-40D3-98A4-9D6A23C9C067}" type="parTrans" cxnId="{5C48182D-A4A7-46BD-BFE2-A5CAA553000A}">
      <dgm:prSet/>
      <dgm:spPr/>
      <dgm:t>
        <a:bodyPr/>
        <a:lstStyle/>
        <a:p>
          <a:endParaRPr lang="en-US"/>
        </a:p>
      </dgm:t>
    </dgm:pt>
    <dgm:pt modelId="{18C9605F-8525-4C5E-AC30-FC7FFCF2A952}" type="sibTrans" cxnId="{5C48182D-A4A7-46BD-BFE2-A5CAA553000A}">
      <dgm:prSet/>
      <dgm:spPr/>
      <dgm:t>
        <a:bodyPr/>
        <a:lstStyle/>
        <a:p>
          <a:endParaRPr lang="en-US"/>
        </a:p>
      </dgm:t>
    </dgm:pt>
    <dgm:pt modelId="{AB33D4E9-91BA-4DFE-9474-D86B5452BF79}">
      <dgm:prSet/>
      <dgm:spPr/>
      <dgm:t>
        <a:bodyPr/>
        <a:lstStyle/>
        <a:p>
          <a:pPr rtl="0"/>
          <a:r>
            <a:rPr lang="en-US" b="1" dirty="0" smtClean="0"/>
            <a:t>Updates.</a:t>
          </a:r>
          <a:r>
            <a:rPr lang="en-US" dirty="0" smtClean="0"/>
            <a:t> </a:t>
          </a:r>
          <a:endParaRPr lang="en-US" dirty="0"/>
        </a:p>
      </dgm:t>
    </dgm:pt>
    <dgm:pt modelId="{6468FAE0-FDBF-48F8-82C8-02B2F64CAA13}" type="parTrans" cxnId="{04769F1C-0EB2-49AB-94E2-2EB5AD6E921C}">
      <dgm:prSet/>
      <dgm:spPr/>
      <dgm:t>
        <a:bodyPr/>
        <a:lstStyle/>
        <a:p>
          <a:endParaRPr lang="en-US"/>
        </a:p>
      </dgm:t>
    </dgm:pt>
    <dgm:pt modelId="{AADF6356-769C-483F-B9D2-BFF027CE3BB8}" type="sibTrans" cxnId="{04769F1C-0EB2-49AB-94E2-2EB5AD6E921C}">
      <dgm:prSet/>
      <dgm:spPr/>
      <dgm:t>
        <a:bodyPr/>
        <a:lstStyle/>
        <a:p>
          <a:endParaRPr lang="en-US"/>
        </a:p>
      </dgm:t>
    </dgm:pt>
    <dgm:pt modelId="{0183A457-58D3-4306-8D69-1B3481E1B43B}" type="pres">
      <dgm:prSet presAssocID="{1309E932-9BC0-46F2-92B9-BC621BF44F25}" presName="Name0" presStyleCnt="0">
        <dgm:presLayoutVars>
          <dgm:dir/>
          <dgm:resizeHandles val="exact"/>
        </dgm:presLayoutVars>
      </dgm:prSet>
      <dgm:spPr/>
      <dgm:t>
        <a:bodyPr/>
        <a:lstStyle/>
        <a:p>
          <a:endParaRPr lang="en-US"/>
        </a:p>
      </dgm:t>
    </dgm:pt>
    <dgm:pt modelId="{A9419170-29CD-4E23-9413-287DBFB73C90}" type="pres">
      <dgm:prSet presAssocID="{57227044-4470-40AC-B4E5-1E55FBCF8AA1}" presName="Name5" presStyleLbl="vennNode1" presStyleIdx="0" presStyleCnt="4">
        <dgm:presLayoutVars>
          <dgm:bulletEnabled val="1"/>
        </dgm:presLayoutVars>
      </dgm:prSet>
      <dgm:spPr/>
      <dgm:t>
        <a:bodyPr/>
        <a:lstStyle/>
        <a:p>
          <a:endParaRPr lang="en-US"/>
        </a:p>
      </dgm:t>
    </dgm:pt>
    <dgm:pt modelId="{3597BDEB-2FDB-47F4-84C0-578624A4FAFB}" type="pres">
      <dgm:prSet presAssocID="{EBA046A5-B29C-462D-BF9C-A1C6E9020ECA}" presName="space" presStyleCnt="0"/>
      <dgm:spPr/>
    </dgm:pt>
    <dgm:pt modelId="{36E61638-B630-4156-BD02-A6F74DF101CD}" type="pres">
      <dgm:prSet presAssocID="{07097B58-3701-4728-AD36-11C73557B662}" presName="Name5" presStyleLbl="vennNode1" presStyleIdx="1" presStyleCnt="4">
        <dgm:presLayoutVars>
          <dgm:bulletEnabled val="1"/>
        </dgm:presLayoutVars>
      </dgm:prSet>
      <dgm:spPr/>
      <dgm:t>
        <a:bodyPr/>
        <a:lstStyle/>
        <a:p>
          <a:endParaRPr lang="en-US"/>
        </a:p>
      </dgm:t>
    </dgm:pt>
    <dgm:pt modelId="{4D2156EC-0A57-44CA-914E-5B3D3A1E9F82}" type="pres">
      <dgm:prSet presAssocID="{D3054EC7-C20F-4BD0-9DF2-EE4A7503590D}" presName="space" presStyleCnt="0"/>
      <dgm:spPr/>
    </dgm:pt>
    <dgm:pt modelId="{A725B5B6-523B-4F7F-A2AC-24A6D77B3D5C}" type="pres">
      <dgm:prSet presAssocID="{F441CA1B-B649-4E1E-ADD0-19E44B4022AC}" presName="Name5" presStyleLbl="vennNode1" presStyleIdx="2" presStyleCnt="4">
        <dgm:presLayoutVars>
          <dgm:bulletEnabled val="1"/>
        </dgm:presLayoutVars>
      </dgm:prSet>
      <dgm:spPr/>
      <dgm:t>
        <a:bodyPr/>
        <a:lstStyle/>
        <a:p>
          <a:endParaRPr lang="en-US"/>
        </a:p>
      </dgm:t>
    </dgm:pt>
    <dgm:pt modelId="{85785463-6F12-4C54-9ABE-5C3B0BFCFC33}" type="pres">
      <dgm:prSet presAssocID="{18C9605F-8525-4C5E-AC30-FC7FFCF2A952}" presName="space" presStyleCnt="0"/>
      <dgm:spPr/>
    </dgm:pt>
    <dgm:pt modelId="{162E5118-FDC7-4209-B9D3-D23C341643AD}" type="pres">
      <dgm:prSet presAssocID="{AB33D4E9-91BA-4DFE-9474-D86B5452BF79}" presName="Name5" presStyleLbl="vennNode1" presStyleIdx="3" presStyleCnt="4">
        <dgm:presLayoutVars>
          <dgm:bulletEnabled val="1"/>
        </dgm:presLayoutVars>
      </dgm:prSet>
      <dgm:spPr/>
      <dgm:t>
        <a:bodyPr/>
        <a:lstStyle/>
        <a:p>
          <a:endParaRPr lang="en-US"/>
        </a:p>
      </dgm:t>
    </dgm:pt>
  </dgm:ptLst>
  <dgm:cxnLst>
    <dgm:cxn modelId="{A6F804DA-FA43-004C-9FB5-EED923A4C5B7}" type="presOf" srcId="{AB33D4E9-91BA-4DFE-9474-D86B5452BF79}" destId="{162E5118-FDC7-4209-B9D3-D23C341643AD}" srcOrd="0" destOrd="0" presId="urn:microsoft.com/office/officeart/2005/8/layout/venn3"/>
    <dgm:cxn modelId="{83D4F4E2-CF1C-AC4B-B11A-166727B0C0BF}" type="presOf" srcId="{07097B58-3701-4728-AD36-11C73557B662}" destId="{36E61638-B630-4156-BD02-A6F74DF101CD}" srcOrd="0" destOrd="0" presId="urn:microsoft.com/office/officeart/2005/8/layout/venn3"/>
    <dgm:cxn modelId="{C5331890-627D-D64F-A047-8E385BC79A4D}" type="presOf" srcId="{57227044-4470-40AC-B4E5-1E55FBCF8AA1}" destId="{A9419170-29CD-4E23-9413-287DBFB73C90}" srcOrd="0" destOrd="0" presId="urn:microsoft.com/office/officeart/2005/8/layout/venn3"/>
    <dgm:cxn modelId="{04769F1C-0EB2-49AB-94E2-2EB5AD6E921C}" srcId="{1309E932-9BC0-46F2-92B9-BC621BF44F25}" destId="{AB33D4E9-91BA-4DFE-9474-D86B5452BF79}" srcOrd="3" destOrd="0" parTransId="{6468FAE0-FDBF-48F8-82C8-02B2F64CAA13}" sibTransId="{AADF6356-769C-483F-B9D2-BFF027CE3BB8}"/>
    <dgm:cxn modelId="{51A6E521-7ED5-4744-B3B4-F1C868B29060}" type="presOf" srcId="{1309E932-9BC0-46F2-92B9-BC621BF44F25}" destId="{0183A457-58D3-4306-8D69-1B3481E1B43B}" srcOrd="0" destOrd="0" presId="urn:microsoft.com/office/officeart/2005/8/layout/venn3"/>
    <dgm:cxn modelId="{5C48182D-A4A7-46BD-BFE2-A5CAA553000A}" srcId="{1309E932-9BC0-46F2-92B9-BC621BF44F25}" destId="{F441CA1B-B649-4E1E-ADD0-19E44B4022AC}" srcOrd="2" destOrd="0" parTransId="{703282EA-EF63-40D3-98A4-9D6A23C9C067}" sibTransId="{18C9605F-8525-4C5E-AC30-FC7FFCF2A952}"/>
    <dgm:cxn modelId="{C1052AD4-02F5-4505-8680-D771B9DD261E}" srcId="{1309E932-9BC0-46F2-92B9-BC621BF44F25}" destId="{57227044-4470-40AC-B4E5-1E55FBCF8AA1}" srcOrd="0" destOrd="0" parTransId="{9FF39AEF-2854-43ED-A8B7-811B9610C776}" sibTransId="{EBA046A5-B29C-462D-BF9C-A1C6E9020ECA}"/>
    <dgm:cxn modelId="{3C29B1B7-8A3C-4BBD-A112-5C3A7F398850}" srcId="{1309E932-9BC0-46F2-92B9-BC621BF44F25}" destId="{07097B58-3701-4728-AD36-11C73557B662}" srcOrd="1" destOrd="0" parTransId="{E2E49A51-BB2E-4821-BCED-8A93BA706BB9}" sibTransId="{D3054EC7-C20F-4BD0-9DF2-EE4A7503590D}"/>
    <dgm:cxn modelId="{D742E130-3BC0-C34C-AC47-33B4E4DEAADA}" type="presOf" srcId="{F441CA1B-B649-4E1E-ADD0-19E44B4022AC}" destId="{A725B5B6-523B-4F7F-A2AC-24A6D77B3D5C}" srcOrd="0" destOrd="0" presId="urn:microsoft.com/office/officeart/2005/8/layout/venn3"/>
    <dgm:cxn modelId="{06C1C380-BD1D-0445-BB7F-8A1CF01E4B6B}" type="presParOf" srcId="{0183A457-58D3-4306-8D69-1B3481E1B43B}" destId="{A9419170-29CD-4E23-9413-287DBFB73C90}" srcOrd="0" destOrd="0" presId="urn:microsoft.com/office/officeart/2005/8/layout/venn3"/>
    <dgm:cxn modelId="{865D09A2-61DE-F54E-B6FC-5C66D300EECD}" type="presParOf" srcId="{0183A457-58D3-4306-8D69-1B3481E1B43B}" destId="{3597BDEB-2FDB-47F4-84C0-578624A4FAFB}" srcOrd="1" destOrd="0" presId="urn:microsoft.com/office/officeart/2005/8/layout/venn3"/>
    <dgm:cxn modelId="{8284D06D-7B52-5444-A143-FF8344BCEDCB}" type="presParOf" srcId="{0183A457-58D3-4306-8D69-1B3481E1B43B}" destId="{36E61638-B630-4156-BD02-A6F74DF101CD}" srcOrd="2" destOrd="0" presId="urn:microsoft.com/office/officeart/2005/8/layout/venn3"/>
    <dgm:cxn modelId="{F340A67A-4753-2A4E-A744-BCA86E0EA15B}" type="presParOf" srcId="{0183A457-58D3-4306-8D69-1B3481E1B43B}" destId="{4D2156EC-0A57-44CA-914E-5B3D3A1E9F82}" srcOrd="3" destOrd="0" presId="urn:microsoft.com/office/officeart/2005/8/layout/venn3"/>
    <dgm:cxn modelId="{B754C15E-15BF-E940-9925-CCE3B4C53FE3}" type="presParOf" srcId="{0183A457-58D3-4306-8D69-1B3481E1B43B}" destId="{A725B5B6-523B-4F7F-A2AC-24A6D77B3D5C}" srcOrd="4" destOrd="0" presId="urn:microsoft.com/office/officeart/2005/8/layout/venn3"/>
    <dgm:cxn modelId="{05303649-0CBD-CA41-98BC-531CADAAD6C2}" type="presParOf" srcId="{0183A457-58D3-4306-8D69-1B3481E1B43B}" destId="{85785463-6F12-4C54-9ABE-5C3B0BFCFC33}" srcOrd="5" destOrd="0" presId="urn:microsoft.com/office/officeart/2005/8/layout/venn3"/>
    <dgm:cxn modelId="{93749A07-9634-6E46-A5DA-B0BB2C025767}" type="presParOf" srcId="{0183A457-58D3-4306-8D69-1B3481E1B43B}" destId="{162E5118-FDC7-4209-B9D3-D23C341643AD}" srcOrd="6" destOrd="0" presId="urn:microsoft.com/office/officeart/2005/8/layout/venn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3CB498-0DB3-4423-A7A4-B406B614999E}" type="doc">
      <dgm:prSet loTypeId="urn:microsoft.com/office/officeart/2005/8/layout/target2" loCatId="relationship" qsTypeId="urn:microsoft.com/office/officeart/2005/8/quickstyle/simple5" qsCatId="simple" csTypeId="urn:microsoft.com/office/officeart/2005/8/colors/accent1_2" csCatId="accent1" phldr="1"/>
      <dgm:spPr/>
    </dgm:pt>
    <dgm:pt modelId="{4B8FB65C-1099-4257-8C1C-F19CE53E2E59}">
      <dgm:prSet phldrT="[Text]" custT="1"/>
      <dgm:spPr/>
      <dgm:t>
        <a:bodyPr/>
        <a:lstStyle/>
        <a:p>
          <a:pPr algn="ctr"/>
          <a:r>
            <a:rPr lang="en-US" sz="2000" b="1" i="1" dirty="0" smtClean="0"/>
            <a:t>Monitoring &amp; Controlling</a:t>
          </a:r>
        </a:p>
        <a:p>
          <a:pPr algn="ctr"/>
          <a:r>
            <a:rPr lang="en-US" sz="2000" b="1" i="1" dirty="0" smtClean="0"/>
            <a:t>and</a:t>
          </a:r>
        </a:p>
        <a:p>
          <a:pPr algn="ctr"/>
          <a:r>
            <a:rPr lang="en-US" sz="2000" b="1" i="1" dirty="0" smtClean="0"/>
            <a:t>Time</a:t>
          </a:r>
          <a:endParaRPr lang="en-US" sz="2000" b="1" i="1" dirty="0"/>
        </a:p>
      </dgm:t>
    </dgm:pt>
    <dgm:pt modelId="{6F0DFC7B-150E-4896-BB31-1D9D291D9A09}" type="parTrans" cxnId="{EEAD667A-F1E0-4F1C-8752-D69B9197FCA5}">
      <dgm:prSet/>
      <dgm:spPr/>
      <dgm:t>
        <a:bodyPr/>
        <a:lstStyle/>
        <a:p>
          <a:endParaRPr lang="en-US"/>
        </a:p>
      </dgm:t>
    </dgm:pt>
    <dgm:pt modelId="{E6506C1B-A5A8-41A2-AB84-B6D4D709CEB4}" type="sibTrans" cxnId="{EEAD667A-F1E0-4F1C-8752-D69B9197FCA5}">
      <dgm:prSet/>
      <dgm:spPr/>
      <dgm:t>
        <a:bodyPr/>
        <a:lstStyle/>
        <a:p>
          <a:endParaRPr lang="en-US"/>
        </a:p>
      </dgm:t>
    </dgm:pt>
    <dgm:pt modelId="{68A75D90-3767-476F-A406-6C5872A2A9A6}" type="pres">
      <dgm:prSet presAssocID="{B83CB498-0DB3-4423-A7A4-B406B614999E}" presName="Name0" presStyleCnt="0">
        <dgm:presLayoutVars>
          <dgm:chMax val="3"/>
          <dgm:chPref val="1"/>
          <dgm:dir/>
          <dgm:animLvl val="lvl"/>
          <dgm:resizeHandles/>
        </dgm:presLayoutVars>
      </dgm:prSet>
      <dgm:spPr/>
    </dgm:pt>
    <dgm:pt modelId="{A005735D-3D04-424C-BE8C-2B569DC2EFBD}" type="pres">
      <dgm:prSet presAssocID="{B83CB498-0DB3-4423-A7A4-B406B614999E}" presName="outerBox" presStyleCnt="0"/>
      <dgm:spPr/>
    </dgm:pt>
    <dgm:pt modelId="{BEEE5A2B-BBD5-45B2-AAB4-C0E6783C9181}" type="pres">
      <dgm:prSet presAssocID="{B83CB498-0DB3-4423-A7A4-B406B614999E}" presName="outerBoxParent" presStyleLbl="node1" presStyleIdx="0" presStyleCnt="1" custAng="0" custLinFactNeighborX="-63636"/>
      <dgm:spPr/>
      <dgm:t>
        <a:bodyPr/>
        <a:lstStyle/>
        <a:p>
          <a:endParaRPr lang="en-US"/>
        </a:p>
      </dgm:t>
    </dgm:pt>
    <dgm:pt modelId="{4554FB70-2A89-4B48-9BC2-9E4356ED3DCC}" type="pres">
      <dgm:prSet presAssocID="{B83CB498-0DB3-4423-A7A4-B406B614999E}" presName="outerBoxChildren" presStyleCnt="0"/>
      <dgm:spPr/>
    </dgm:pt>
  </dgm:ptLst>
  <dgm:cxnLst>
    <dgm:cxn modelId="{EEAD667A-F1E0-4F1C-8752-D69B9197FCA5}" srcId="{B83CB498-0DB3-4423-A7A4-B406B614999E}" destId="{4B8FB65C-1099-4257-8C1C-F19CE53E2E59}" srcOrd="0" destOrd="0" parTransId="{6F0DFC7B-150E-4896-BB31-1D9D291D9A09}" sibTransId="{E6506C1B-A5A8-41A2-AB84-B6D4D709CEB4}"/>
    <dgm:cxn modelId="{65A25C3F-8795-1E4A-8CAE-6DDAC235583B}" type="presOf" srcId="{B83CB498-0DB3-4423-A7A4-B406B614999E}" destId="{68A75D90-3767-476F-A406-6C5872A2A9A6}" srcOrd="0" destOrd="0" presId="urn:microsoft.com/office/officeart/2005/8/layout/target2"/>
    <dgm:cxn modelId="{6749EBF9-3128-A044-9F52-97A17C3D158D}" type="presOf" srcId="{4B8FB65C-1099-4257-8C1C-F19CE53E2E59}" destId="{BEEE5A2B-BBD5-45B2-AAB4-C0E6783C9181}" srcOrd="0" destOrd="0" presId="urn:microsoft.com/office/officeart/2005/8/layout/target2"/>
    <dgm:cxn modelId="{CCD47A79-0B62-B640-8210-84A76925D8F9}" type="presParOf" srcId="{68A75D90-3767-476F-A406-6C5872A2A9A6}" destId="{A005735D-3D04-424C-BE8C-2B569DC2EFBD}" srcOrd="0" destOrd="0" presId="urn:microsoft.com/office/officeart/2005/8/layout/target2"/>
    <dgm:cxn modelId="{90051A1A-293E-944C-BE7B-D88D65F98F98}" type="presParOf" srcId="{A005735D-3D04-424C-BE8C-2B569DC2EFBD}" destId="{BEEE5A2B-BBD5-45B2-AAB4-C0E6783C9181}" srcOrd="0" destOrd="0" presId="urn:microsoft.com/office/officeart/2005/8/layout/target2"/>
    <dgm:cxn modelId="{5BAE7F58-1597-A342-897B-53E0D82BBD1E}" type="presParOf" srcId="{A005735D-3D04-424C-BE8C-2B569DC2EFBD}" destId="{4554FB70-2A89-4B48-9BC2-9E4356ED3DCC}" srcOrd="1" destOrd="0" presId="urn:microsoft.com/office/officeart/2005/8/layout/targe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83CB498-0DB3-4423-A7A4-B406B614999E}" type="doc">
      <dgm:prSet loTypeId="urn:microsoft.com/office/officeart/2005/8/layout/target2" loCatId="relationship" qsTypeId="urn:microsoft.com/office/officeart/2005/8/quickstyle/simple5" qsCatId="simple" csTypeId="urn:microsoft.com/office/officeart/2005/8/colors/accent1_2" csCatId="accent1" phldr="1"/>
      <dgm:spPr/>
    </dgm:pt>
    <dgm:pt modelId="{4B8FB65C-1099-4257-8C1C-F19CE53E2E59}">
      <dgm:prSet phldrT="[Text]" custT="1"/>
      <dgm:spPr/>
      <dgm:t>
        <a:bodyPr/>
        <a:lstStyle/>
        <a:p>
          <a:pPr algn="ctr"/>
          <a:r>
            <a:rPr lang="en-US" sz="2000" b="1" i="1" dirty="0" smtClean="0"/>
            <a:t>Monitoring &amp; Controlling</a:t>
          </a:r>
        </a:p>
        <a:p>
          <a:pPr algn="ctr"/>
          <a:r>
            <a:rPr lang="en-US" sz="2000" b="1" i="1" dirty="0" smtClean="0"/>
            <a:t>and</a:t>
          </a:r>
        </a:p>
        <a:p>
          <a:pPr algn="ctr"/>
          <a:r>
            <a:rPr lang="en-US" sz="2000" b="1" i="1" dirty="0" smtClean="0"/>
            <a:t>Time</a:t>
          </a:r>
          <a:endParaRPr lang="en-US" sz="2000" b="1" i="1" dirty="0"/>
        </a:p>
      </dgm:t>
    </dgm:pt>
    <dgm:pt modelId="{6F0DFC7B-150E-4896-BB31-1D9D291D9A09}" type="parTrans" cxnId="{EEAD667A-F1E0-4F1C-8752-D69B9197FCA5}">
      <dgm:prSet/>
      <dgm:spPr/>
      <dgm:t>
        <a:bodyPr/>
        <a:lstStyle/>
        <a:p>
          <a:endParaRPr lang="en-US"/>
        </a:p>
      </dgm:t>
    </dgm:pt>
    <dgm:pt modelId="{E6506C1B-A5A8-41A2-AB84-B6D4D709CEB4}" type="sibTrans" cxnId="{EEAD667A-F1E0-4F1C-8752-D69B9197FCA5}">
      <dgm:prSet/>
      <dgm:spPr/>
      <dgm:t>
        <a:bodyPr/>
        <a:lstStyle/>
        <a:p>
          <a:endParaRPr lang="en-US"/>
        </a:p>
      </dgm:t>
    </dgm:pt>
    <dgm:pt modelId="{68A75D90-3767-476F-A406-6C5872A2A9A6}" type="pres">
      <dgm:prSet presAssocID="{B83CB498-0DB3-4423-A7A4-B406B614999E}" presName="Name0" presStyleCnt="0">
        <dgm:presLayoutVars>
          <dgm:chMax val="3"/>
          <dgm:chPref val="1"/>
          <dgm:dir/>
          <dgm:animLvl val="lvl"/>
          <dgm:resizeHandles/>
        </dgm:presLayoutVars>
      </dgm:prSet>
      <dgm:spPr/>
    </dgm:pt>
    <dgm:pt modelId="{A005735D-3D04-424C-BE8C-2B569DC2EFBD}" type="pres">
      <dgm:prSet presAssocID="{B83CB498-0DB3-4423-A7A4-B406B614999E}" presName="outerBox" presStyleCnt="0"/>
      <dgm:spPr/>
    </dgm:pt>
    <dgm:pt modelId="{BEEE5A2B-BBD5-45B2-AAB4-C0E6783C9181}" type="pres">
      <dgm:prSet presAssocID="{B83CB498-0DB3-4423-A7A4-B406B614999E}" presName="outerBoxParent" presStyleLbl="node1" presStyleIdx="0" presStyleCnt="1" custAng="0" custLinFactNeighborX="-63636"/>
      <dgm:spPr/>
      <dgm:t>
        <a:bodyPr/>
        <a:lstStyle/>
        <a:p>
          <a:endParaRPr lang="en-US"/>
        </a:p>
      </dgm:t>
    </dgm:pt>
    <dgm:pt modelId="{4554FB70-2A89-4B48-9BC2-9E4356ED3DCC}" type="pres">
      <dgm:prSet presAssocID="{B83CB498-0DB3-4423-A7A4-B406B614999E}" presName="outerBoxChildren" presStyleCnt="0"/>
      <dgm:spPr/>
    </dgm:pt>
  </dgm:ptLst>
  <dgm:cxnLst>
    <dgm:cxn modelId="{2F91951A-EA2F-9644-9063-E76C222DE6F1}" type="presOf" srcId="{4B8FB65C-1099-4257-8C1C-F19CE53E2E59}" destId="{BEEE5A2B-BBD5-45B2-AAB4-C0E6783C9181}" srcOrd="0" destOrd="0" presId="urn:microsoft.com/office/officeart/2005/8/layout/target2"/>
    <dgm:cxn modelId="{E6F0F965-2219-6048-ACE3-D4B58E587223}" type="presOf" srcId="{B83CB498-0DB3-4423-A7A4-B406B614999E}" destId="{68A75D90-3767-476F-A406-6C5872A2A9A6}" srcOrd="0" destOrd="0" presId="urn:microsoft.com/office/officeart/2005/8/layout/target2"/>
    <dgm:cxn modelId="{EEAD667A-F1E0-4F1C-8752-D69B9197FCA5}" srcId="{B83CB498-0DB3-4423-A7A4-B406B614999E}" destId="{4B8FB65C-1099-4257-8C1C-F19CE53E2E59}" srcOrd="0" destOrd="0" parTransId="{6F0DFC7B-150E-4896-BB31-1D9D291D9A09}" sibTransId="{E6506C1B-A5A8-41A2-AB84-B6D4D709CEB4}"/>
    <dgm:cxn modelId="{06385B6D-B17F-4A4B-BD49-F168A218676D}" type="presParOf" srcId="{68A75D90-3767-476F-A406-6C5872A2A9A6}" destId="{A005735D-3D04-424C-BE8C-2B569DC2EFBD}" srcOrd="0" destOrd="0" presId="urn:microsoft.com/office/officeart/2005/8/layout/target2"/>
    <dgm:cxn modelId="{6EF48AE9-105F-7046-8BC9-06F5D2909E5B}" type="presParOf" srcId="{A005735D-3D04-424C-BE8C-2B569DC2EFBD}" destId="{BEEE5A2B-BBD5-45B2-AAB4-C0E6783C9181}" srcOrd="0" destOrd="0" presId="urn:microsoft.com/office/officeart/2005/8/layout/target2"/>
    <dgm:cxn modelId="{7AF710C2-5A43-8748-BA9E-F44A715192BF}" type="presParOf" srcId="{A005735D-3D04-424C-BE8C-2B569DC2EFBD}" destId="{4554FB70-2A89-4B48-9BC2-9E4356ED3DCC}"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4C867F-FC31-4406-AD92-E3A39FCA58A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B4221F7C-1E81-4E97-88BB-4F5F77629C98}">
      <dgm:prSet/>
      <dgm:spPr/>
      <dgm:t>
        <a:bodyPr/>
        <a:lstStyle/>
        <a:p>
          <a:pPr rtl="0"/>
          <a:r>
            <a:rPr lang="en-US" b="1" i="0" baseline="0" dirty="0" smtClean="0"/>
            <a:t>Schedule baseline</a:t>
          </a:r>
          <a:endParaRPr lang="en-US" dirty="0"/>
        </a:p>
      </dgm:t>
    </dgm:pt>
    <dgm:pt modelId="{925DDEC1-E2F4-4579-B27A-A80B4C07FBE7}" type="parTrans" cxnId="{2DE44C10-3186-44B1-9532-C8D187D20462}">
      <dgm:prSet/>
      <dgm:spPr/>
      <dgm:t>
        <a:bodyPr/>
        <a:lstStyle/>
        <a:p>
          <a:endParaRPr lang="en-US"/>
        </a:p>
      </dgm:t>
    </dgm:pt>
    <dgm:pt modelId="{7A89A5E6-379C-4036-A448-2F36D032601D}" type="sibTrans" cxnId="{2DE44C10-3186-44B1-9532-C8D187D20462}">
      <dgm:prSet/>
      <dgm:spPr/>
      <dgm:t>
        <a:bodyPr/>
        <a:lstStyle/>
        <a:p>
          <a:endParaRPr lang="en-US"/>
        </a:p>
      </dgm:t>
    </dgm:pt>
    <dgm:pt modelId="{8B9D2158-EE60-4051-85C0-F74F1634D174}">
      <dgm:prSet/>
      <dgm:spPr/>
      <dgm:t>
        <a:bodyPr/>
        <a:lstStyle/>
        <a:p>
          <a:pPr rtl="0"/>
          <a:r>
            <a:rPr lang="en-US" b="1" i="0" baseline="0" dirty="0" smtClean="0"/>
            <a:t>Schedule management plan</a:t>
          </a:r>
          <a:endParaRPr lang="en-US" dirty="0"/>
        </a:p>
      </dgm:t>
    </dgm:pt>
    <dgm:pt modelId="{9E16B7A2-2280-45D1-BB08-FC0B28F0EE29}" type="parTrans" cxnId="{45ACDD4C-810C-4923-9145-EC28C59ADE7B}">
      <dgm:prSet/>
      <dgm:spPr/>
      <dgm:t>
        <a:bodyPr/>
        <a:lstStyle/>
        <a:p>
          <a:endParaRPr lang="en-US"/>
        </a:p>
      </dgm:t>
    </dgm:pt>
    <dgm:pt modelId="{B5C330E7-5A53-4B2A-8CCE-D84295E98024}" type="sibTrans" cxnId="{45ACDD4C-810C-4923-9145-EC28C59ADE7B}">
      <dgm:prSet/>
      <dgm:spPr/>
      <dgm:t>
        <a:bodyPr/>
        <a:lstStyle/>
        <a:p>
          <a:endParaRPr lang="en-US"/>
        </a:p>
      </dgm:t>
    </dgm:pt>
    <dgm:pt modelId="{B16DFD5D-56C9-4261-BDD1-C11B3B2D6431}">
      <dgm:prSet/>
      <dgm:spPr/>
      <dgm:t>
        <a:bodyPr/>
        <a:lstStyle/>
        <a:p>
          <a:pPr rtl="0"/>
          <a:r>
            <a:rPr lang="en-US" b="1" i="0" baseline="0" dirty="0" smtClean="0"/>
            <a:t>Scope baseline</a:t>
          </a:r>
          <a:endParaRPr lang="en-US" dirty="0"/>
        </a:p>
      </dgm:t>
    </dgm:pt>
    <dgm:pt modelId="{FDD109DC-756D-4EF3-824B-059D29E6E2F4}" type="parTrans" cxnId="{C2316B30-0D55-43D9-B00D-B6CB571F3777}">
      <dgm:prSet/>
      <dgm:spPr/>
      <dgm:t>
        <a:bodyPr/>
        <a:lstStyle/>
        <a:p>
          <a:endParaRPr lang="en-US"/>
        </a:p>
      </dgm:t>
    </dgm:pt>
    <dgm:pt modelId="{13D658C4-ACF3-4B45-93A4-46E2F8099639}" type="sibTrans" cxnId="{C2316B30-0D55-43D9-B00D-B6CB571F3777}">
      <dgm:prSet/>
      <dgm:spPr/>
      <dgm:t>
        <a:bodyPr/>
        <a:lstStyle/>
        <a:p>
          <a:endParaRPr lang="en-US"/>
        </a:p>
      </dgm:t>
    </dgm:pt>
    <dgm:pt modelId="{2B151F63-4EE6-4DB4-8E30-0CE81AC47780}">
      <dgm:prSet/>
      <dgm:spPr/>
      <dgm:t>
        <a:bodyPr/>
        <a:lstStyle/>
        <a:p>
          <a:pPr rtl="0"/>
          <a:r>
            <a:rPr lang="en-US" b="1" i="0" baseline="0" dirty="0" smtClean="0"/>
            <a:t>Cost baseline</a:t>
          </a:r>
          <a:endParaRPr lang="en-US" dirty="0"/>
        </a:p>
      </dgm:t>
    </dgm:pt>
    <dgm:pt modelId="{2AC5EB1F-E4F5-4A72-ACB4-826C487B088E}" type="parTrans" cxnId="{81E9C683-F64C-4B3A-BC2F-9C142BD4C784}">
      <dgm:prSet/>
      <dgm:spPr/>
      <dgm:t>
        <a:bodyPr/>
        <a:lstStyle/>
        <a:p>
          <a:endParaRPr lang="en-US"/>
        </a:p>
      </dgm:t>
    </dgm:pt>
    <dgm:pt modelId="{8067F7EB-4653-464B-8C31-0EA7755BE218}" type="sibTrans" cxnId="{81E9C683-F64C-4B3A-BC2F-9C142BD4C784}">
      <dgm:prSet/>
      <dgm:spPr/>
      <dgm:t>
        <a:bodyPr/>
        <a:lstStyle/>
        <a:p>
          <a:endParaRPr lang="en-US"/>
        </a:p>
      </dgm:t>
    </dgm:pt>
    <dgm:pt modelId="{80E9FC29-4D57-4D43-A0E4-5B49211C7CD7}" type="pres">
      <dgm:prSet presAssocID="{8C4C867F-FC31-4406-AD92-E3A39FCA58AA}" presName="linear" presStyleCnt="0">
        <dgm:presLayoutVars>
          <dgm:animLvl val="lvl"/>
          <dgm:resizeHandles val="exact"/>
        </dgm:presLayoutVars>
      </dgm:prSet>
      <dgm:spPr/>
      <dgm:t>
        <a:bodyPr/>
        <a:lstStyle/>
        <a:p>
          <a:endParaRPr lang="en-US"/>
        </a:p>
      </dgm:t>
    </dgm:pt>
    <dgm:pt modelId="{59987285-DAB2-4C74-A45E-EA2FF910389C}" type="pres">
      <dgm:prSet presAssocID="{B4221F7C-1E81-4E97-88BB-4F5F77629C98}" presName="parentText" presStyleLbl="node1" presStyleIdx="0" presStyleCnt="4">
        <dgm:presLayoutVars>
          <dgm:chMax val="0"/>
          <dgm:bulletEnabled val="1"/>
        </dgm:presLayoutVars>
      </dgm:prSet>
      <dgm:spPr/>
      <dgm:t>
        <a:bodyPr/>
        <a:lstStyle/>
        <a:p>
          <a:endParaRPr lang="en-US"/>
        </a:p>
      </dgm:t>
    </dgm:pt>
    <dgm:pt modelId="{ADBA3B3E-544B-4DB7-A6AA-79767986A1FC}" type="pres">
      <dgm:prSet presAssocID="{7A89A5E6-379C-4036-A448-2F36D032601D}" presName="spacer" presStyleCnt="0"/>
      <dgm:spPr/>
    </dgm:pt>
    <dgm:pt modelId="{B37A6002-4154-47D0-921A-45EEB6A41E75}" type="pres">
      <dgm:prSet presAssocID="{8B9D2158-EE60-4051-85C0-F74F1634D174}" presName="parentText" presStyleLbl="node1" presStyleIdx="1" presStyleCnt="4">
        <dgm:presLayoutVars>
          <dgm:chMax val="0"/>
          <dgm:bulletEnabled val="1"/>
        </dgm:presLayoutVars>
      </dgm:prSet>
      <dgm:spPr/>
      <dgm:t>
        <a:bodyPr/>
        <a:lstStyle/>
        <a:p>
          <a:endParaRPr lang="en-US"/>
        </a:p>
      </dgm:t>
    </dgm:pt>
    <dgm:pt modelId="{1E4E180D-C6A1-42CA-A1B8-BBD59559183A}" type="pres">
      <dgm:prSet presAssocID="{B5C330E7-5A53-4B2A-8CCE-D84295E98024}" presName="spacer" presStyleCnt="0"/>
      <dgm:spPr/>
    </dgm:pt>
    <dgm:pt modelId="{48905503-8A3F-4694-B976-1226EB653FAE}" type="pres">
      <dgm:prSet presAssocID="{B16DFD5D-56C9-4261-BDD1-C11B3B2D6431}" presName="parentText" presStyleLbl="node1" presStyleIdx="2" presStyleCnt="4">
        <dgm:presLayoutVars>
          <dgm:chMax val="0"/>
          <dgm:bulletEnabled val="1"/>
        </dgm:presLayoutVars>
      </dgm:prSet>
      <dgm:spPr/>
      <dgm:t>
        <a:bodyPr/>
        <a:lstStyle/>
        <a:p>
          <a:endParaRPr lang="en-US"/>
        </a:p>
      </dgm:t>
    </dgm:pt>
    <dgm:pt modelId="{95139F62-8404-4FAC-8D50-610F6778991A}" type="pres">
      <dgm:prSet presAssocID="{13D658C4-ACF3-4B45-93A4-46E2F8099639}" presName="spacer" presStyleCnt="0"/>
      <dgm:spPr/>
    </dgm:pt>
    <dgm:pt modelId="{1B9B5B77-5603-4C64-9465-139A4EF8A119}" type="pres">
      <dgm:prSet presAssocID="{2B151F63-4EE6-4DB4-8E30-0CE81AC47780}" presName="parentText" presStyleLbl="node1" presStyleIdx="3" presStyleCnt="4">
        <dgm:presLayoutVars>
          <dgm:chMax val="0"/>
          <dgm:bulletEnabled val="1"/>
        </dgm:presLayoutVars>
      </dgm:prSet>
      <dgm:spPr/>
      <dgm:t>
        <a:bodyPr/>
        <a:lstStyle/>
        <a:p>
          <a:endParaRPr lang="en-US"/>
        </a:p>
      </dgm:t>
    </dgm:pt>
  </dgm:ptLst>
  <dgm:cxnLst>
    <dgm:cxn modelId="{2DE44C10-3186-44B1-9532-C8D187D20462}" srcId="{8C4C867F-FC31-4406-AD92-E3A39FCA58AA}" destId="{B4221F7C-1E81-4E97-88BB-4F5F77629C98}" srcOrd="0" destOrd="0" parTransId="{925DDEC1-E2F4-4579-B27A-A80B4C07FBE7}" sibTransId="{7A89A5E6-379C-4036-A448-2F36D032601D}"/>
    <dgm:cxn modelId="{0285798E-DA2B-A243-B54B-84FCD5007D03}" type="presOf" srcId="{B16DFD5D-56C9-4261-BDD1-C11B3B2D6431}" destId="{48905503-8A3F-4694-B976-1226EB653FAE}" srcOrd="0" destOrd="0" presId="urn:microsoft.com/office/officeart/2005/8/layout/vList2"/>
    <dgm:cxn modelId="{2E984B42-D388-A249-B99D-E6BAABE9E837}" type="presOf" srcId="{2B151F63-4EE6-4DB4-8E30-0CE81AC47780}" destId="{1B9B5B77-5603-4C64-9465-139A4EF8A119}" srcOrd="0" destOrd="0" presId="urn:microsoft.com/office/officeart/2005/8/layout/vList2"/>
    <dgm:cxn modelId="{81E9C683-F64C-4B3A-BC2F-9C142BD4C784}" srcId="{8C4C867F-FC31-4406-AD92-E3A39FCA58AA}" destId="{2B151F63-4EE6-4DB4-8E30-0CE81AC47780}" srcOrd="3" destOrd="0" parTransId="{2AC5EB1F-E4F5-4A72-ACB4-826C487B088E}" sibTransId="{8067F7EB-4653-464B-8C31-0EA7755BE218}"/>
    <dgm:cxn modelId="{C2316B30-0D55-43D9-B00D-B6CB571F3777}" srcId="{8C4C867F-FC31-4406-AD92-E3A39FCA58AA}" destId="{B16DFD5D-56C9-4261-BDD1-C11B3B2D6431}" srcOrd="2" destOrd="0" parTransId="{FDD109DC-756D-4EF3-824B-059D29E6E2F4}" sibTransId="{13D658C4-ACF3-4B45-93A4-46E2F8099639}"/>
    <dgm:cxn modelId="{45ACDD4C-810C-4923-9145-EC28C59ADE7B}" srcId="{8C4C867F-FC31-4406-AD92-E3A39FCA58AA}" destId="{8B9D2158-EE60-4051-85C0-F74F1634D174}" srcOrd="1" destOrd="0" parTransId="{9E16B7A2-2280-45D1-BB08-FC0B28F0EE29}" sibTransId="{B5C330E7-5A53-4B2A-8CCE-D84295E98024}"/>
    <dgm:cxn modelId="{4585D367-1905-5248-AE58-A1E419979407}" type="presOf" srcId="{8C4C867F-FC31-4406-AD92-E3A39FCA58AA}" destId="{80E9FC29-4D57-4D43-A0E4-5B49211C7CD7}" srcOrd="0" destOrd="0" presId="urn:microsoft.com/office/officeart/2005/8/layout/vList2"/>
    <dgm:cxn modelId="{C2B4C239-D413-3446-A82C-49F0746BC4AF}" type="presOf" srcId="{8B9D2158-EE60-4051-85C0-F74F1634D174}" destId="{B37A6002-4154-47D0-921A-45EEB6A41E75}" srcOrd="0" destOrd="0" presId="urn:microsoft.com/office/officeart/2005/8/layout/vList2"/>
    <dgm:cxn modelId="{B80D6D0B-04BE-4449-A12E-CB6B4E16D2D5}" type="presOf" srcId="{B4221F7C-1E81-4E97-88BB-4F5F77629C98}" destId="{59987285-DAB2-4C74-A45E-EA2FF910389C}" srcOrd="0" destOrd="0" presId="urn:microsoft.com/office/officeart/2005/8/layout/vList2"/>
    <dgm:cxn modelId="{E8BDCCC3-4413-D24E-BCD2-B3F4B537C81A}" type="presParOf" srcId="{80E9FC29-4D57-4D43-A0E4-5B49211C7CD7}" destId="{59987285-DAB2-4C74-A45E-EA2FF910389C}" srcOrd="0" destOrd="0" presId="urn:microsoft.com/office/officeart/2005/8/layout/vList2"/>
    <dgm:cxn modelId="{58CE5EFD-4864-AC43-87F9-2D1060816686}" type="presParOf" srcId="{80E9FC29-4D57-4D43-A0E4-5B49211C7CD7}" destId="{ADBA3B3E-544B-4DB7-A6AA-79767986A1FC}" srcOrd="1" destOrd="0" presId="urn:microsoft.com/office/officeart/2005/8/layout/vList2"/>
    <dgm:cxn modelId="{479B8108-26EE-A348-AD69-834EE229F41C}" type="presParOf" srcId="{80E9FC29-4D57-4D43-A0E4-5B49211C7CD7}" destId="{B37A6002-4154-47D0-921A-45EEB6A41E75}" srcOrd="2" destOrd="0" presId="urn:microsoft.com/office/officeart/2005/8/layout/vList2"/>
    <dgm:cxn modelId="{0F2DB189-C386-B743-9ADC-79E08DD944F3}" type="presParOf" srcId="{80E9FC29-4D57-4D43-A0E4-5B49211C7CD7}" destId="{1E4E180D-C6A1-42CA-A1B8-BBD59559183A}" srcOrd="3" destOrd="0" presId="urn:microsoft.com/office/officeart/2005/8/layout/vList2"/>
    <dgm:cxn modelId="{CCE29BF2-DBFA-824E-959D-C4CC9EBBBD3E}" type="presParOf" srcId="{80E9FC29-4D57-4D43-A0E4-5B49211C7CD7}" destId="{48905503-8A3F-4694-B976-1226EB653FAE}" srcOrd="4" destOrd="0" presId="urn:microsoft.com/office/officeart/2005/8/layout/vList2"/>
    <dgm:cxn modelId="{1AC01BCF-13A8-0F4D-AF36-230769C49DDD}" type="presParOf" srcId="{80E9FC29-4D57-4D43-A0E4-5B49211C7CD7}" destId="{95139F62-8404-4FAC-8D50-610F6778991A}" srcOrd="5" destOrd="0" presId="urn:microsoft.com/office/officeart/2005/8/layout/vList2"/>
    <dgm:cxn modelId="{F657BC5B-5A2D-574D-9487-AF1D891EA61C}" type="presParOf" srcId="{80E9FC29-4D57-4D43-A0E4-5B49211C7CD7}" destId="{1B9B5B77-5603-4C64-9465-139A4EF8A119}"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83CB498-0DB3-4423-A7A4-B406B614999E}" type="doc">
      <dgm:prSet loTypeId="urn:microsoft.com/office/officeart/2005/8/layout/target2" loCatId="relationship" qsTypeId="urn:microsoft.com/office/officeart/2005/8/quickstyle/simple5" qsCatId="simple" csTypeId="urn:microsoft.com/office/officeart/2005/8/colors/accent1_2" csCatId="accent1" phldr="1"/>
      <dgm:spPr/>
    </dgm:pt>
    <dgm:pt modelId="{4B8FB65C-1099-4257-8C1C-F19CE53E2E59}">
      <dgm:prSet phldrT="[Text]" custT="1"/>
      <dgm:spPr/>
      <dgm:t>
        <a:bodyPr/>
        <a:lstStyle/>
        <a:p>
          <a:pPr algn="ctr"/>
          <a:r>
            <a:rPr lang="en-US" sz="2000" b="1" i="1" dirty="0" smtClean="0"/>
            <a:t>Monitoring &amp; Controlling</a:t>
          </a:r>
        </a:p>
        <a:p>
          <a:pPr algn="ctr"/>
          <a:r>
            <a:rPr lang="en-US" sz="2000" b="1" i="1" dirty="0" smtClean="0"/>
            <a:t>and</a:t>
          </a:r>
        </a:p>
        <a:p>
          <a:pPr algn="ctr"/>
          <a:r>
            <a:rPr lang="en-US" sz="2000" b="1" i="1" dirty="0" smtClean="0"/>
            <a:t>Time</a:t>
          </a:r>
          <a:endParaRPr lang="en-US" sz="2000" b="1" i="1" dirty="0"/>
        </a:p>
      </dgm:t>
    </dgm:pt>
    <dgm:pt modelId="{6F0DFC7B-150E-4896-BB31-1D9D291D9A09}" type="parTrans" cxnId="{EEAD667A-F1E0-4F1C-8752-D69B9197FCA5}">
      <dgm:prSet/>
      <dgm:spPr/>
      <dgm:t>
        <a:bodyPr/>
        <a:lstStyle/>
        <a:p>
          <a:endParaRPr lang="en-US"/>
        </a:p>
      </dgm:t>
    </dgm:pt>
    <dgm:pt modelId="{E6506C1B-A5A8-41A2-AB84-B6D4D709CEB4}" type="sibTrans" cxnId="{EEAD667A-F1E0-4F1C-8752-D69B9197FCA5}">
      <dgm:prSet/>
      <dgm:spPr/>
      <dgm:t>
        <a:bodyPr/>
        <a:lstStyle/>
        <a:p>
          <a:endParaRPr lang="en-US"/>
        </a:p>
      </dgm:t>
    </dgm:pt>
    <dgm:pt modelId="{68A75D90-3767-476F-A406-6C5872A2A9A6}" type="pres">
      <dgm:prSet presAssocID="{B83CB498-0DB3-4423-A7A4-B406B614999E}" presName="Name0" presStyleCnt="0">
        <dgm:presLayoutVars>
          <dgm:chMax val="3"/>
          <dgm:chPref val="1"/>
          <dgm:dir/>
          <dgm:animLvl val="lvl"/>
          <dgm:resizeHandles/>
        </dgm:presLayoutVars>
      </dgm:prSet>
      <dgm:spPr/>
    </dgm:pt>
    <dgm:pt modelId="{A005735D-3D04-424C-BE8C-2B569DC2EFBD}" type="pres">
      <dgm:prSet presAssocID="{B83CB498-0DB3-4423-A7A4-B406B614999E}" presName="outerBox" presStyleCnt="0"/>
      <dgm:spPr/>
    </dgm:pt>
    <dgm:pt modelId="{BEEE5A2B-BBD5-45B2-AAB4-C0E6783C9181}" type="pres">
      <dgm:prSet presAssocID="{B83CB498-0DB3-4423-A7A4-B406B614999E}" presName="outerBoxParent" presStyleLbl="node1" presStyleIdx="0" presStyleCnt="1" custAng="0" custLinFactNeighborX="-63636"/>
      <dgm:spPr/>
      <dgm:t>
        <a:bodyPr/>
        <a:lstStyle/>
        <a:p>
          <a:endParaRPr lang="en-US"/>
        </a:p>
      </dgm:t>
    </dgm:pt>
    <dgm:pt modelId="{4554FB70-2A89-4B48-9BC2-9E4356ED3DCC}" type="pres">
      <dgm:prSet presAssocID="{B83CB498-0DB3-4423-A7A4-B406B614999E}" presName="outerBoxChildren" presStyleCnt="0"/>
      <dgm:spPr/>
    </dgm:pt>
  </dgm:ptLst>
  <dgm:cxnLst>
    <dgm:cxn modelId="{9795FADA-A985-A041-A528-0BE4D9AAA914}" type="presOf" srcId="{4B8FB65C-1099-4257-8C1C-F19CE53E2E59}" destId="{BEEE5A2B-BBD5-45B2-AAB4-C0E6783C9181}" srcOrd="0" destOrd="0" presId="urn:microsoft.com/office/officeart/2005/8/layout/target2"/>
    <dgm:cxn modelId="{EEAD667A-F1E0-4F1C-8752-D69B9197FCA5}" srcId="{B83CB498-0DB3-4423-A7A4-B406B614999E}" destId="{4B8FB65C-1099-4257-8C1C-F19CE53E2E59}" srcOrd="0" destOrd="0" parTransId="{6F0DFC7B-150E-4896-BB31-1D9D291D9A09}" sibTransId="{E6506C1B-A5A8-41A2-AB84-B6D4D709CEB4}"/>
    <dgm:cxn modelId="{B36F3CE2-35F5-7047-884D-12A46B2AB6FF}" type="presOf" srcId="{B83CB498-0DB3-4423-A7A4-B406B614999E}" destId="{68A75D90-3767-476F-A406-6C5872A2A9A6}" srcOrd="0" destOrd="0" presId="urn:microsoft.com/office/officeart/2005/8/layout/target2"/>
    <dgm:cxn modelId="{ACE4BE3E-3865-1E42-88FB-F196772A8D02}" type="presParOf" srcId="{68A75D90-3767-476F-A406-6C5872A2A9A6}" destId="{A005735D-3D04-424C-BE8C-2B569DC2EFBD}" srcOrd="0" destOrd="0" presId="urn:microsoft.com/office/officeart/2005/8/layout/target2"/>
    <dgm:cxn modelId="{7CF18046-7450-394A-B5A4-4512A40C1B59}" type="presParOf" srcId="{A005735D-3D04-424C-BE8C-2B569DC2EFBD}" destId="{BEEE5A2B-BBD5-45B2-AAB4-C0E6783C9181}" srcOrd="0" destOrd="0" presId="urn:microsoft.com/office/officeart/2005/8/layout/target2"/>
    <dgm:cxn modelId="{3A85C4C1-E849-504C-9779-34F27BFE4ED8}" type="presParOf" srcId="{A005735D-3D04-424C-BE8C-2B569DC2EFBD}" destId="{4554FB70-2A89-4B48-9BC2-9E4356ED3DCC}"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2436E4B-F99C-47CD-989F-3F5DDF3F381E}" type="doc">
      <dgm:prSet loTypeId="urn:microsoft.com/office/officeart/2005/8/layout/hierarchy3" loCatId="relationship" qsTypeId="urn:microsoft.com/office/officeart/2005/8/quickstyle/simple3" qsCatId="simple" csTypeId="urn:microsoft.com/office/officeart/2005/8/colors/accent1_2" csCatId="accent1" phldr="1"/>
      <dgm:spPr/>
      <dgm:t>
        <a:bodyPr/>
        <a:lstStyle/>
        <a:p>
          <a:endParaRPr lang="en-US"/>
        </a:p>
      </dgm:t>
    </dgm:pt>
    <dgm:pt modelId="{BC5ED2E4-E584-4855-BAC8-05916924532C}">
      <dgm:prSet custT="1"/>
      <dgm:spPr/>
      <dgm:t>
        <a:bodyPr/>
        <a:lstStyle/>
        <a:p>
          <a:pPr rtl="0"/>
          <a:r>
            <a:rPr lang="en-US" sz="1600" b="1" dirty="0" smtClean="0"/>
            <a:t>Schedule Data</a:t>
          </a:r>
          <a:endParaRPr lang="en-US" sz="1600" b="1" dirty="0"/>
        </a:p>
      </dgm:t>
    </dgm:pt>
    <dgm:pt modelId="{1E06282C-159B-4DD9-A518-D34090FA2EE6}" type="parTrans" cxnId="{0769B7D3-D927-4E34-AB0B-E1EDACDCECE8}">
      <dgm:prSet/>
      <dgm:spPr/>
      <dgm:t>
        <a:bodyPr/>
        <a:lstStyle/>
        <a:p>
          <a:endParaRPr lang="en-US" sz="2000" b="1"/>
        </a:p>
      </dgm:t>
    </dgm:pt>
    <dgm:pt modelId="{E868F4CD-AA8D-4837-BA79-6B70B3F48776}" type="sibTrans" cxnId="{0769B7D3-D927-4E34-AB0B-E1EDACDCECE8}">
      <dgm:prSet/>
      <dgm:spPr/>
      <dgm:t>
        <a:bodyPr/>
        <a:lstStyle/>
        <a:p>
          <a:endParaRPr lang="en-US" sz="2000" b="1"/>
        </a:p>
      </dgm:t>
    </dgm:pt>
    <dgm:pt modelId="{8B52F043-22F7-48D2-8016-EF201005E9A1}">
      <dgm:prSet custT="1"/>
      <dgm:spPr/>
      <dgm:t>
        <a:bodyPr/>
        <a:lstStyle/>
        <a:p>
          <a:pPr rtl="0"/>
          <a:r>
            <a:rPr lang="en-US" sz="1600" b="1" dirty="0" smtClean="0"/>
            <a:t>Project Schedule </a:t>
          </a:r>
          <a:endParaRPr lang="en-US" sz="1600" b="1" dirty="0"/>
        </a:p>
      </dgm:t>
    </dgm:pt>
    <dgm:pt modelId="{BF632F81-47BE-467F-9138-24AD84D24779}" type="parTrans" cxnId="{E13AEC30-69BF-446A-929B-C5941A5BB321}">
      <dgm:prSet/>
      <dgm:spPr/>
      <dgm:t>
        <a:bodyPr/>
        <a:lstStyle/>
        <a:p>
          <a:endParaRPr lang="en-US" sz="2000" b="1"/>
        </a:p>
      </dgm:t>
    </dgm:pt>
    <dgm:pt modelId="{08A0598E-2510-4D51-9319-9A556E2047AC}" type="sibTrans" cxnId="{E13AEC30-69BF-446A-929B-C5941A5BB321}">
      <dgm:prSet/>
      <dgm:spPr/>
      <dgm:t>
        <a:bodyPr/>
        <a:lstStyle/>
        <a:p>
          <a:endParaRPr lang="en-US" sz="2000" b="1"/>
        </a:p>
      </dgm:t>
    </dgm:pt>
    <dgm:pt modelId="{63B6EBAE-6BC9-412A-BBEF-7B59A849CA62}">
      <dgm:prSet custT="1"/>
      <dgm:spPr/>
      <dgm:t>
        <a:bodyPr/>
        <a:lstStyle/>
        <a:p>
          <a:pPr rtl="0"/>
          <a:r>
            <a:rPr lang="en-US" sz="1400" b="1" dirty="0" smtClean="0"/>
            <a:t>Documents</a:t>
          </a:r>
          <a:endParaRPr lang="en-US" sz="1400" b="1" dirty="0"/>
        </a:p>
      </dgm:t>
    </dgm:pt>
    <dgm:pt modelId="{2C1FC088-7C70-4957-AA81-A98B69CE3F64}" type="parTrans" cxnId="{5A1B0DDF-C453-403F-BAB0-7FE213B7C308}">
      <dgm:prSet/>
      <dgm:spPr/>
      <dgm:t>
        <a:bodyPr/>
        <a:lstStyle/>
        <a:p>
          <a:endParaRPr lang="en-US"/>
        </a:p>
      </dgm:t>
    </dgm:pt>
    <dgm:pt modelId="{B3E52ECA-5A0A-4FB9-8867-1934E9141349}" type="sibTrans" cxnId="{5A1B0DDF-C453-403F-BAB0-7FE213B7C308}">
      <dgm:prSet/>
      <dgm:spPr/>
      <dgm:t>
        <a:bodyPr/>
        <a:lstStyle/>
        <a:p>
          <a:endParaRPr lang="en-US"/>
        </a:p>
      </dgm:t>
    </dgm:pt>
    <dgm:pt modelId="{7789D688-045B-45D7-9149-F0DAFD2CBE1D}" type="pres">
      <dgm:prSet presAssocID="{A2436E4B-F99C-47CD-989F-3F5DDF3F381E}" presName="diagram" presStyleCnt="0">
        <dgm:presLayoutVars>
          <dgm:chPref val="1"/>
          <dgm:dir/>
          <dgm:animOne val="branch"/>
          <dgm:animLvl val="lvl"/>
          <dgm:resizeHandles/>
        </dgm:presLayoutVars>
      </dgm:prSet>
      <dgm:spPr/>
      <dgm:t>
        <a:bodyPr/>
        <a:lstStyle/>
        <a:p>
          <a:endParaRPr lang="en-US"/>
        </a:p>
      </dgm:t>
    </dgm:pt>
    <dgm:pt modelId="{D5CE9830-D419-4958-9384-034FFCB205A1}" type="pres">
      <dgm:prSet presAssocID="{63B6EBAE-6BC9-412A-BBEF-7B59A849CA62}" presName="root" presStyleCnt="0"/>
      <dgm:spPr/>
      <dgm:t>
        <a:bodyPr/>
        <a:lstStyle/>
        <a:p>
          <a:endParaRPr lang="en-US"/>
        </a:p>
      </dgm:t>
    </dgm:pt>
    <dgm:pt modelId="{CC70B405-D4B8-4D18-98D2-CE93A62999C4}" type="pres">
      <dgm:prSet presAssocID="{63B6EBAE-6BC9-412A-BBEF-7B59A849CA62}" presName="rootComposite" presStyleCnt="0"/>
      <dgm:spPr/>
      <dgm:t>
        <a:bodyPr/>
        <a:lstStyle/>
        <a:p>
          <a:endParaRPr lang="en-US"/>
        </a:p>
      </dgm:t>
    </dgm:pt>
    <dgm:pt modelId="{3E022AB4-009B-4DA5-BBA0-3AC79AAF39E4}" type="pres">
      <dgm:prSet presAssocID="{63B6EBAE-6BC9-412A-BBEF-7B59A849CA62}" presName="rootText" presStyleLbl="node1" presStyleIdx="0" presStyleCnt="1"/>
      <dgm:spPr/>
      <dgm:t>
        <a:bodyPr/>
        <a:lstStyle/>
        <a:p>
          <a:endParaRPr lang="en-US"/>
        </a:p>
      </dgm:t>
    </dgm:pt>
    <dgm:pt modelId="{9A114491-2885-4D9B-84E9-088CF8037352}" type="pres">
      <dgm:prSet presAssocID="{63B6EBAE-6BC9-412A-BBEF-7B59A849CA62}" presName="rootConnector" presStyleLbl="node1" presStyleIdx="0" presStyleCnt="1"/>
      <dgm:spPr/>
      <dgm:t>
        <a:bodyPr/>
        <a:lstStyle/>
        <a:p>
          <a:endParaRPr lang="en-US"/>
        </a:p>
      </dgm:t>
    </dgm:pt>
    <dgm:pt modelId="{F7D6CABB-E045-4D3F-AF10-CBEAC877FE70}" type="pres">
      <dgm:prSet presAssocID="{63B6EBAE-6BC9-412A-BBEF-7B59A849CA62}" presName="childShape" presStyleCnt="0"/>
      <dgm:spPr/>
      <dgm:t>
        <a:bodyPr/>
        <a:lstStyle/>
        <a:p>
          <a:endParaRPr lang="en-US"/>
        </a:p>
      </dgm:t>
    </dgm:pt>
    <dgm:pt modelId="{EBE4B027-A5C6-489D-A16C-87C6A3A0F94B}" type="pres">
      <dgm:prSet presAssocID="{1E06282C-159B-4DD9-A518-D34090FA2EE6}" presName="Name13" presStyleLbl="parChTrans1D2" presStyleIdx="0" presStyleCnt="2"/>
      <dgm:spPr/>
      <dgm:t>
        <a:bodyPr/>
        <a:lstStyle/>
        <a:p>
          <a:endParaRPr lang="en-US"/>
        </a:p>
      </dgm:t>
    </dgm:pt>
    <dgm:pt modelId="{74BC2FDE-8EF3-47D8-BEC7-D28FEF7B6E46}" type="pres">
      <dgm:prSet presAssocID="{BC5ED2E4-E584-4855-BAC8-05916924532C}" presName="childText" presStyleLbl="bgAcc1" presStyleIdx="0" presStyleCnt="2">
        <dgm:presLayoutVars>
          <dgm:bulletEnabled val="1"/>
        </dgm:presLayoutVars>
      </dgm:prSet>
      <dgm:spPr/>
      <dgm:t>
        <a:bodyPr/>
        <a:lstStyle/>
        <a:p>
          <a:endParaRPr lang="en-US"/>
        </a:p>
      </dgm:t>
    </dgm:pt>
    <dgm:pt modelId="{6C02CE14-8393-4837-BB69-BB25A4A1F994}" type="pres">
      <dgm:prSet presAssocID="{BF632F81-47BE-467F-9138-24AD84D24779}" presName="Name13" presStyleLbl="parChTrans1D2" presStyleIdx="1" presStyleCnt="2"/>
      <dgm:spPr/>
      <dgm:t>
        <a:bodyPr/>
        <a:lstStyle/>
        <a:p>
          <a:endParaRPr lang="en-US"/>
        </a:p>
      </dgm:t>
    </dgm:pt>
    <dgm:pt modelId="{5C96FD53-7B40-403F-960E-0045AFD129FE}" type="pres">
      <dgm:prSet presAssocID="{8B52F043-22F7-48D2-8016-EF201005E9A1}" presName="childText" presStyleLbl="bgAcc1" presStyleIdx="1" presStyleCnt="2">
        <dgm:presLayoutVars>
          <dgm:bulletEnabled val="1"/>
        </dgm:presLayoutVars>
      </dgm:prSet>
      <dgm:spPr/>
      <dgm:t>
        <a:bodyPr/>
        <a:lstStyle/>
        <a:p>
          <a:endParaRPr lang="en-US"/>
        </a:p>
      </dgm:t>
    </dgm:pt>
  </dgm:ptLst>
  <dgm:cxnLst>
    <dgm:cxn modelId="{85B83507-2D90-744B-A8F1-5EF2042E08B9}" type="presOf" srcId="{A2436E4B-F99C-47CD-989F-3F5DDF3F381E}" destId="{7789D688-045B-45D7-9149-F0DAFD2CBE1D}" srcOrd="0" destOrd="0" presId="urn:microsoft.com/office/officeart/2005/8/layout/hierarchy3"/>
    <dgm:cxn modelId="{F499B36F-A011-2E47-A656-D1DE30018F6C}" type="presOf" srcId="{63B6EBAE-6BC9-412A-BBEF-7B59A849CA62}" destId="{3E022AB4-009B-4DA5-BBA0-3AC79AAF39E4}" srcOrd="0" destOrd="0" presId="urn:microsoft.com/office/officeart/2005/8/layout/hierarchy3"/>
    <dgm:cxn modelId="{1461EF2C-0870-1E48-92D5-E9C87A3ABDCB}" type="presOf" srcId="{63B6EBAE-6BC9-412A-BBEF-7B59A849CA62}" destId="{9A114491-2885-4D9B-84E9-088CF8037352}" srcOrd="1" destOrd="0" presId="urn:microsoft.com/office/officeart/2005/8/layout/hierarchy3"/>
    <dgm:cxn modelId="{A46DE003-AE7A-6E47-9CFE-8F3D80AAA5FA}" type="presOf" srcId="{8B52F043-22F7-48D2-8016-EF201005E9A1}" destId="{5C96FD53-7B40-403F-960E-0045AFD129FE}" srcOrd="0" destOrd="0" presId="urn:microsoft.com/office/officeart/2005/8/layout/hierarchy3"/>
    <dgm:cxn modelId="{5A1B0DDF-C453-403F-BAB0-7FE213B7C308}" srcId="{A2436E4B-F99C-47CD-989F-3F5DDF3F381E}" destId="{63B6EBAE-6BC9-412A-BBEF-7B59A849CA62}" srcOrd="0" destOrd="0" parTransId="{2C1FC088-7C70-4957-AA81-A98B69CE3F64}" sibTransId="{B3E52ECA-5A0A-4FB9-8867-1934E9141349}"/>
    <dgm:cxn modelId="{8BDC85AA-5674-B149-8ACB-4D713E9043EA}" type="presOf" srcId="{BF632F81-47BE-467F-9138-24AD84D24779}" destId="{6C02CE14-8393-4837-BB69-BB25A4A1F994}" srcOrd="0" destOrd="0" presId="urn:microsoft.com/office/officeart/2005/8/layout/hierarchy3"/>
    <dgm:cxn modelId="{164FF420-292C-6846-94AF-2256492A6769}" type="presOf" srcId="{1E06282C-159B-4DD9-A518-D34090FA2EE6}" destId="{EBE4B027-A5C6-489D-A16C-87C6A3A0F94B}" srcOrd="0" destOrd="0" presId="urn:microsoft.com/office/officeart/2005/8/layout/hierarchy3"/>
    <dgm:cxn modelId="{E13AEC30-69BF-446A-929B-C5941A5BB321}" srcId="{63B6EBAE-6BC9-412A-BBEF-7B59A849CA62}" destId="{8B52F043-22F7-48D2-8016-EF201005E9A1}" srcOrd="1" destOrd="0" parTransId="{BF632F81-47BE-467F-9138-24AD84D24779}" sibTransId="{08A0598E-2510-4D51-9319-9A556E2047AC}"/>
    <dgm:cxn modelId="{EF1B6A49-1917-3D48-A32C-549B41806F78}" type="presOf" srcId="{BC5ED2E4-E584-4855-BAC8-05916924532C}" destId="{74BC2FDE-8EF3-47D8-BEC7-D28FEF7B6E46}" srcOrd="0" destOrd="0" presId="urn:microsoft.com/office/officeart/2005/8/layout/hierarchy3"/>
    <dgm:cxn modelId="{0769B7D3-D927-4E34-AB0B-E1EDACDCECE8}" srcId="{63B6EBAE-6BC9-412A-BBEF-7B59A849CA62}" destId="{BC5ED2E4-E584-4855-BAC8-05916924532C}" srcOrd="0" destOrd="0" parTransId="{1E06282C-159B-4DD9-A518-D34090FA2EE6}" sibTransId="{E868F4CD-AA8D-4837-BA79-6B70B3F48776}"/>
    <dgm:cxn modelId="{0B795FD4-8825-144A-9C89-9621A44C9CA3}" type="presParOf" srcId="{7789D688-045B-45D7-9149-F0DAFD2CBE1D}" destId="{D5CE9830-D419-4958-9384-034FFCB205A1}" srcOrd="0" destOrd="0" presId="urn:microsoft.com/office/officeart/2005/8/layout/hierarchy3"/>
    <dgm:cxn modelId="{08E8D180-B48E-C843-A791-BB4D53FF25E1}" type="presParOf" srcId="{D5CE9830-D419-4958-9384-034FFCB205A1}" destId="{CC70B405-D4B8-4D18-98D2-CE93A62999C4}" srcOrd="0" destOrd="0" presId="urn:microsoft.com/office/officeart/2005/8/layout/hierarchy3"/>
    <dgm:cxn modelId="{72A28222-0290-7C4D-AFCD-42416CD05C0E}" type="presParOf" srcId="{CC70B405-D4B8-4D18-98D2-CE93A62999C4}" destId="{3E022AB4-009B-4DA5-BBA0-3AC79AAF39E4}" srcOrd="0" destOrd="0" presId="urn:microsoft.com/office/officeart/2005/8/layout/hierarchy3"/>
    <dgm:cxn modelId="{DF56D421-3882-6341-B57A-6B0FD915966E}" type="presParOf" srcId="{CC70B405-D4B8-4D18-98D2-CE93A62999C4}" destId="{9A114491-2885-4D9B-84E9-088CF8037352}" srcOrd="1" destOrd="0" presId="urn:microsoft.com/office/officeart/2005/8/layout/hierarchy3"/>
    <dgm:cxn modelId="{AF417876-2284-834C-96BF-0D7DFE0ECE61}" type="presParOf" srcId="{D5CE9830-D419-4958-9384-034FFCB205A1}" destId="{F7D6CABB-E045-4D3F-AF10-CBEAC877FE70}" srcOrd="1" destOrd="0" presId="urn:microsoft.com/office/officeart/2005/8/layout/hierarchy3"/>
    <dgm:cxn modelId="{23AC6C5E-7AEA-9E46-80D6-874B2A48E2D0}" type="presParOf" srcId="{F7D6CABB-E045-4D3F-AF10-CBEAC877FE70}" destId="{EBE4B027-A5C6-489D-A16C-87C6A3A0F94B}" srcOrd="0" destOrd="0" presId="urn:microsoft.com/office/officeart/2005/8/layout/hierarchy3"/>
    <dgm:cxn modelId="{D413225E-B250-8F4E-BF8B-FEAF2856EC39}" type="presParOf" srcId="{F7D6CABB-E045-4D3F-AF10-CBEAC877FE70}" destId="{74BC2FDE-8EF3-47D8-BEC7-D28FEF7B6E46}" srcOrd="1" destOrd="0" presId="urn:microsoft.com/office/officeart/2005/8/layout/hierarchy3"/>
    <dgm:cxn modelId="{9FAE2AEC-BF14-D24F-A0D6-D27464ACA485}" type="presParOf" srcId="{F7D6CABB-E045-4D3F-AF10-CBEAC877FE70}" destId="{6C02CE14-8393-4837-BB69-BB25A4A1F994}" srcOrd="2" destOrd="0" presId="urn:microsoft.com/office/officeart/2005/8/layout/hierarchy3"/>
    <dgm:cxn modelId="{B9AC973E-F34E-564A-ADF7-C5520A5F3F51}" type="presParOf" srcId="{F7D6CABB-E045-4D3F-AF10-CBEAC877FE70}" destId="{5C96FD53-7B40-403F-960E-0045AFD129FE}"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83CB498-0DB3-4423-A7A4-B406B614999E}" type="doc">
      <dgm:prSet loTypeId="urn:microsoft.com/office/officeart/2005/8/layout/target2" loCatId="relationship" qsTypeId="urn:microsoft.com/office/officeart/2005/8/quickstyle/simple5" qsCatId="simple" csTypeId="urn:microsoft.com/office/officeart/2005/8/colors/accent1_2" csCatId="accent1" phldr="1"/>
      <dgm:spPr/>
    </dgm:pt>
    <dgm:pt modelId="{4B8FB65C-1099-4257-8C1C-F19CE53E2E59}">
      <dgm:prSet phldrT="[Text]" custT="1"/>
      <dgm:spPr/>
      <dgm:t>
        <a:bodyPr/>
        <a:lstStyle/>
        <a:p>
          <a:pPr algn="ctr"/>
          <a:r>
            <a:rPr lang="en-US" sz="2000" b="1" dirty="0" smtClean="0">
              <a:solidFill>
                <a:schemeClr val="bg1"/>
              </a:solidFill>
            </a:rPr>
            <a:t>Project Time Management</a:t>
          </a:r>
          <a:endParaRPr lang="en-US" sz="2000" b="1" i="1" dirty="0"/>
        </a:p>
      </dgm:t>
    </dgm:pt>
    <dgm:pt modelId="{6F0DFC7B-150E-4896-BB31-1D9D291D9A09}" type="parTrans" cxnId="{EEAD667A-F1E0-4F1C-8752-D69B9197FCA5}">
      <dgm:prSet/>
      <dgm:spPr/>
      <dgm:t>
        <a:bodyPr/>
        <a:lstStyle/>
        <a:p>
          <a:endParaRPr lang="en-US"/>
        </a:p>
      </dgm:t>
    </dgm:pt>
    <dgm:pt modelId="{E6506C1B-A5A8-41A2-AB84-B6D4D709CEB4}" type="sibTrans" cxnId="{EEAD667A-F1E0-4F1C-8752-D69B9197FCA5}">
      <dgm:prSet/>
      <dgm:spPr/>
      <dgm:t>
        <a:bodyPr/>
        <a:lstStyle/>
        <a:p>
          <a:endParaRPr lang="en-US"/>
        </a:p>
      </dgm:t>
    </dgm:pt>
    <dgm:pt modelId="{68A75D90-3767-476F-A406-6C5872A2A9A6}" type="pres">
      <dgm:prSet presAssocID="{B83CB498-0DB3-4423-A7A4-B406B614999E}" presName="Name0" presStyleCnt="0">
        <dgm:presLayoutVars>
          <dgm:chMax val="3"/>
          <dgm:chPref val="1"/>
          <dgm:dir/>
          <dgm:animLvl val="lvl"/>
          <dgm:resizeHandles/>
        </dgm:presLayoutVars>
      </dgm:prSet>
      <dgm:spPr/>
    </dgm:pt>
    <dgm:pt modelId="{A005735D-3D04-424C-BE8C-2B569DC2EFBD}" type="pres">
      <dgm:prSet presAssocID="{B83CB498-0DB3-4423-A7A4-B406B614999E}" presName="outerBox" presStyleCnt="0"/>
      <dgm:spPr/>
    </dgm:pt>
    <dgm:pt modelId="{BEEE5A2B-BBD5-45B2-AAB4-C0E6783C9181}" type="pres">
      <dgm:prSet presAssocID="{B83CB498-0DB3-4423-A7A4-B406B614999E}" presName="outerBoxParent" presStyleLbl="node1" presStyleIdx="0" presStyleCnt="1" custAng="0" custLinFactNeighborX="-63636"/>
      <dgm:spPr/>
      <dgm:t>
        <a:bodyPr/>
        <a:lstStyle/>
        <a:p>
          <a:endParaRPr lang="en-US"/>
        </a:p>
      </dgm:t>
    </dgm:pt>
    <dgm:pt modelId="{4554FB70-2A89-4B48-9BC2-9E4356ED3DCC}" type="pres">
      <dgm:prSet presAssocID="{B83CB498-0DB3-4423-A7A4-B406B614999E}" presName="outerBoxChildren" presStyleCnt="0"/>
      <dgm:spPr/>
    </dgm:pt>
  </dgm:ptLst>
  <dgm:cxnLst>
    <dgm:cxn modelId="{2487558B-EE4C-6C4F-A367-A452B42D8D81}" type="presOf" srcId="{B83CB498-0DB3-4423-A7A4-B406B614999E}" destId="{68A75D90-3767-476F-A406-6C5872A2A9A6}" srcOrd="0" destOrd="0" presId="urn:microsoft.com/office/officeart/2005/8/layout/target2"/>
    <dgm:cxn modelId="{EEAD667A-F1E0-4F1C-8752-D69B9197FCA5}" srcId="{B83CB498-0DB3-4423-A7A4-B406B614999E}" destId="{4B8FB65C-1099-4257-8C1C-F19CE53E2E59}" srcOrd="0" destOrd="0" parTransId="{6F0DFC7B-150E-4896-BB31-1D9D291D9A09}" sibTransId="{E6506C1B-A5A8-41A2-AB84-B6D4D709CEB4}"/>
    <dgm:cxn modelId="{366B396D-55F8-E049-97ED-A44BA4195989}" type="presOf" srcId="{4B8FB65C-1099-4257-8C1C-F19CE53E2E59}" destId="{BEEE5A2B-BBD5-45B2-AAB4-C0E6783C9181}" srcOrd="0" destOrd="0" presId="urn:microsoft.com/office/officeart/2005/8/layout/target2"/>
    <dgm:cxn modelId="{5A9B4944-4ACE-6740-A8E9-9E63191E70B1}" type="presParOf" srcId="{68A75D90-3767-476F-A406-6C5872A2A9A6}" destId="{A005735D-3D04-424C-BE8C-2B569DC2EFBD}" srcOrd="0" destOrd="0" presId="urn:microsoft.com/office/officeart/2005/8/layout/target2"/>
    <dgm:cxn modelId="{D6410075-DC63-1D47-BEB6-7293C2E45AD0}" type="presParOf" srcId="{A005735D-3D04-424C-BE8C-2B569DC2EFBD}" destId="{BEEE5A2B-BBD5-45B2-AAB4-C0E6783C9181}" srcOrd="0" destOrd="0" presId="urn:microsoft.com/office/officeart/2005/8/layout/target2"/>
    <dgm:cxn modelId="{FF90FF4E-9522-284F-9C2B-E91BFC0A88F6}" type="presParOf" srcId="{A005735D-3D04-424C-BE8C-2B569DC2EFBD}" destId="{4554FB70-2A89-4B48-9BC2-9E4356ED3DCC}"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83CB498-0DB3-4423-A7A4-B406B614999E}" type="doc">
      <dgm:prSet loTypeId="urn:microsoft.com/office/officeart/2005/8/layout/target2" loCatId="relationship" qsTypeId="urn:microsoft.com/office/officeart/2005/8/quickstyle/simple5" qsCatId="simple" csTypeId="urn:microsoft.com/office/officeart/2005/8/colors/accent1_2" csCatId="accent1" phldr="1"/>
      <dgm:spPr/>
    </dgm:pt>
    <dgm:pt modelId="{4B8FB65C-1099-4257-8C1C-F19CE53E2E59}">
      <dgm:prSet phldrT="[Text]" custT="1"/>
      <dgm:spPr/>
      <dgm:t>
        <a:bodyPr/>
        <a:lstStyle/>
        <a:p>
          <a:pPr algn="ctr"/>
          <a:r>
            <a:rPr lang="en-US" sz="2000" b="1" dirty="0" smtClean="0">
              <a:solidFill>
                <a:schemeClr val="bg1"/>
              </a:solidFill>
            </a:rPr>
            <a:t>Project Time Management</a:t>
          </a:r>
          <a:endParaRPr lang="en-US" sz="2000" b="1" i="1" dirty="0"/>
        </a:p>
      </dgm:t>
    </dgm:pt>
    <dgm:pt modelId="{6F0DFC7B-150E-4896-BB31-1D9D291D9A09}" type="parTrans" cxnId="{EEAD667A-F1E0-4F1C-8752-D69B9197FCA5}">
      <dgm:prSet/>
      <dgm:spPr/>
      <dgm:t>
        <a:bodyPr/>
        <a:lstStyle/>
        <a:p>
          <a:endParaRPr lang="en-US"/>
        </a:p>
      </dgm:t>
    </dgm:pt>
    <dgm:pt modelId="{E6506C1B-A5A8-41A2-AB84-B6D4D709CEB4}" type="sibTrans" cxnId="{EEAD667A-F1E0-4F1C-8752-D69B9197FCA5}">
      <dgm:prSet/>
      <dgm:spPr/>
      <dgm:t>
        <a:bodyPr/>
        <a:lstStyle/>
        <a:p>
          <a:endParaRPr lang="en-US"/>
        </a:p>
      </dgm:t>
    </dgm:pt>
    <dgm:pt modelId="{68A75D90-3767-476F-A406-6C5872A2A9A6}" type="pres">
      <dgm:prSet presAssocID="{B83CB498-0DB3-4423-A7A4-B406B614999E}" presName="Name0" presStyleCnt="0">
        <dgm:presLayoutVars>
          <dgm:chMax val="3"/>
          <dgm:chPref val="1"/>
          <dgm:dir/>
          <dgm:animLvl val="lvl"/>
          <dgm:resizeHandles/>
        </dgm:presLayoutVars>
      </dgm:prSet>
      <dgm:spPr/>
    </dgm:pt>
    <dgm:pt modelId="{A005735D-3D04-424C-BE8C-2B569DC2EFBD}" type="pres">
      <dgm:prSet presAssocID="{B83CB498-0DB3-4423-A7A4-B406B614999E}" presName="outerBox" presStyleCnt="0"/>
      <dgm:spPr/>
    </dgm:pt>
    <dgm:pt modelId="{BEEE5A2B-BBD5-45B2-AAB4-C0E6783C9181}" type="pres">
      <dgm:prSet presAssocID="{B83CB498-0DB3-4423-A7A4-B406B614999E}" presName="outerBoxParent" presStyleLbl="node1" presStyleIdx="0" presStyleCnt="1" custAng="0" custLinFactNeighborX="-63636"/>
      <dgm:spPr/>
      <dgm:t>
        <a:bodyPr/>
        <a:lstStyle/>
        <a:p>
          <a:endParaRPr lang="en-US"/>
        </a:p>
      </dgm:t>
    </dgm:pt>
    <dgm:pt modelId="{4554FB70-2A89-4B48-9BC2-9E4356ED3DCC}" type="pres">
      <dgm:prSet presAssocID="{B83CB498-0DB3-4423-A7A4-B406B614999E}" presName="outerBoxChildren" presStyleCnt="0"/>
      <dgm:spPr/>
    </dgm:pt>
  </dgm:ptLst>
  <dgm:cxnLst>
    <dgm:cxn modelId="{EEAD667A-F1E0-4F1C-8752-D69B9197FCA5}" srcId="{B83CB498-0DB3-4423-A7A4-B406B614999E}" destId="{4B8FB65C-1099-4257-8C1C-F19CE53E2E59}" srcOrd="0" destOrd="0" parTransId="{6F0DFC7B-150E-4896-BB31-1D9D291D9A09}" sibTransId="{E6506C1B-A5A8-41A2-AB84-B6D4D709CEB4}"/>
    <dgm:cxn modelId="{2A303591-AB9B-2B45-9614-B62B5F862AEF}" type="presOf" srcId="{B83CB498-0DB3-4423-A7A4-B406B614999E}" destId="{68A75D90-3767-476F-A406-6C5872A2A9A6}" srcOrd="0" destOrd="0" presId="urn:microsoft.com/office/officeart/2005/8/layout/target2"/>
    <dgm:cxn modelId="{9387C0DC-442F-A941-AB94-04A898750ADD}" type="presOf" srcId="{4B8FB65C-1099-4257-8C1C-F19CE53E2E59}" destId="{BEEE5A2B-BBD5-45B2-AAB4-C0E6783C9181}" srcOrd="0" destOrd="0" presId="urn:microsoft.com/office/officeart/2005/8/layout/target2"/>
    <dgm:cxn modelId="{A329B714-FEDB-1549-B813-825D5E9F8ECC}" type="presParOf" srcId="{68A75D90-3767-476F-A406-6C5872A2A9A6}" destId="{A005735D-3D04-424C-BE8C-2B569DC2EFBD}" srcOrd="0" destOrd="0" presId="urn:microsoft.com/office/officeart/2005/8/layout/target2"/>
    <dgm:cxn modelId="{2D7F25F7-8560-6B40-90C8-A4FAEA52F332}" type="presParOf" srcId="{A005735D-3D04-424C-BE8C-2B569DC2EFBD}" destId="{BEEE5A2B-BBD5-45B2-AAB4-C0E6783C9181}" srcOrd="0" destOrd="0" presId="urn:microsoft.com/office/officeart/2005/8/layout/target2"/>
    <dgm:cxn modelId="{87B3C6A3-680A-4D43-8F2F-5B24B80040C2}" type="presParOf" srcId="{A005735D-3D04-424C-BE8C-2B569DC2EFBD}" destId="{4554FB70-2A89-4B48-9BC2-9E4356ED3DCC}"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998B8F-E473-4E50-9416-6D41379FB91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39EDB8B-E951-4079-BAC8-390D6210226E}">
      <dgm:prSet custT="1"/>
      <dgm:spPr/>
      <dgm:t>
        <a:bodyPr/>
        <a:lstStyle/>
        <a:p>
          <a:pPr rtl="0"/>
          <a:r>
            <a:rPr lang="en-US" sz="2400" dirty="0" smtClean="0"/>
            <a:t>Earned Value Management (EVM)</a:t>
          </a:r>
          <a:endParaRPr lang="en-US" sz="2400" dirty="0"/>
        </a:p>
      </dgm:t>
    </dgm:pt>
    <dgm:pt modelId="{7F6C91C5-9310-4B33-AFCB-F7A3F594A282}" type="parTrans" cxnId="{3E7E6360-ACBF-44A2-B830-4A79911E943F}">
      <dgm:prSet/>
      <dgm:spPr/>
      <dgm:t>
        <a:bodyPr/>
        <a:lstStyle/>
        <a:p>
          <a:endParaRPr lang="en-US" sz="2000"/>
        </a:p>
      </dgm:t>
    </dgm:pt>
    <dgm:pt modelId="{8EB9D4E0-D684-4AD9-8E28-248683B57739}" type="sibTrans" cxnId="{3E7E6360-ACBF-44A2-B830-4A79911E943F}">
      <dgm:prSet/>
      <dgm:spPr/>
      <dgm:t>
        <a:bodyPr/>
        <a:lstStyle/>
        <a:p>
          <a:endParaRPr lang="en-US" sz="2000"/>
        </a:p>
      </dgm:t>
    </dgm:pt>
    <dgm:pt modelId="{59496546-0905-4C07-B4BF-DB0AB42436F1}">
      <dgm:prSet custT="1"/>
      <dgm:spPr/>
      <dgm:t>
        <a:bodyPr/>
        <a:lstStyle/>
        <a:p>
          <a:pPr rtl="0"/>
          <a:r>
            <a:rPr lang="en-US" sz="2000" dirty="0" smtClean="0"/>
            <a:t>Schedule Variance (SV)</a:t>
          </a:r>
          <a:endParaRPr lang="en-US" sz="2000" dirty="0"/>
        </a:p>
      </dgm:t>
    </dgm:pt>
    <dgm:pt modelId="{74547CB9-E8C5-42C3-9489-074797137C5C}" type="parTrans" cxnId="{2D602A1C-EC15-4AA6-BD76-A1586FF0B8AA}">
      <dgm:prSet/>
      <dgm:spPr/>
      <dgm:t>
        <a:bodyPr/>
        <a:lstStyle/>
        <a:p>
          <a:endParaRPr lang="en-US" sz="2000"/>
        </a:p>
      </dgm:t>
    </dgm:pt>
    <dgm:pt modelId="{D9B3E71C-75ED-4785-86E2-51363539DCCC}" type="sibTrans" cxnId="{2D602A1C-EC15-4AA6-BD76-A1586FF0B8AA}">
      <dgm:prSet/>
      <dgm:spPr/>
      <dgm:t>
        <a:bodyPr/>
        <a:lstStyle/>
        <a:p>
          <a:endParaRPr lang="en-US" sz="2000"/>
        </a:p>
      </dgm:t>
    </dgm:pt>
    <dgm:pt modelId="{7D8F0A9A-FDE3-46D2-BF32-D921C4963A7F}">
      <dgm:prSet custT="1"/>
      <dgm:spPr/>
      <dgm:t>
        <a:bodyPr/>
        <a:lstStyle/>
        <a:p>
          <a:pPr rtl="0"/>
          <a:r>
            <a:rPr lang="en-US" sz="2000" dirty="0" smtClean="0"/>
            <a:t>Schedule Performance Index (SPI)</a:t>
          </a:r>
          <a:endParaRPr lang="en-US" sz="2000" dirty="0"/>
        </a:p>
      </dgm:t>
    </dgm:pt>
    <dgm:pt modelId="{A7879EB6-0129-4269-AB18-014433F710A9}" type="parTrans" cxnId="{7D3DABEF-2C68-4CAC-BE0C-2258ACE4F44F}">
      <dgm:prSet/>
      <dgm:spPr/>
      <dgm:t>
        <a:bodyPr/>
        <a:lstStyle/>
        <a:p>
          <a:endParaRPr lang="en-US" sz="2000"/>
        </a:p>
      </dgm:t>
    </dgm:pt>
    <dgm:pt modelId="{822EF828-BFBF-4457-8265-4481102648D5}" type="sibTrans" cxnId="{7D3DABEF-2C68-4CAC-BE0C-2258ACE4F44F}">
      <dgm:prSet/>
      <dgm:spPr/>
      <dgm:t>
        <a:bodyPr/>
        <a:lstStyle/>
        <a:p>
          <a:endParaRPr lang="en-US" sz="2000"/>
        </a:p>
      </dgm:t>
    </dgm:pt>
    <dgm:pt modelId="{D8381688-4909-4999-A265-2FA20F6AA4EE}">
      <dgm:prSet custT="1"/>
      <dgm:spPr/>
      <dgm:t>
        <a:bodyPr/>
        <a:lstStyle/>
        <a:p>
          <a:pPr rtl="0"/>
          <a:r>
            <a:rPr lang="en-US" sz="2800" dirty="0" smtClean="0"/>
            <a:t>Critical Chain Method </a:t>
          </a:r>
          <a:endParaRPr lang="en-US" sz="2800" dirty="0"/>
        </a:p>
      </dgm:t>
    </dgm:pt>
    <dgm:pt modelId="{ADB93C67-14B0-45AE-8531-6D7FFE171797}" type="parTrans" cxnId="{51A812B4-C3C7-4EE6-9A93-25276946AFA7}">
      <dgm:prSet/>
      <dgm:spPr/>
      <dgm:t>
        <a:bodyPr/>
        <a:lstStyle/>
        <a:p>
          <a:endParaRPr lang="en-US" sz="2000"/>
        </a:p>
      </dgm:t>
    </dgm:pt>
    <dgm:pt modelId="{7214F6CE-BB18-4133-A537-FD50167A3547}" type="sibTrans" cxnId="{51A812B4-C3C7-4EE6-9A93-25276946AFA7}">
      <dgm:prSet/>
      <dgm:spPr/>
      <dgm:t>
        <a:bodyPr/>
        <a:lstStyle/>
        <a:p>
          <a:endParaRPr lang="en-US" sz="2000"/>
        </a:p>
      </dgm:t>
    </dgm:pt>
    <dgm:pt modelId="{B8622BD0-3C92-44C5-84C3-B28DFBC784B4}">
      <dgm:prSet custT="1"/>
      <dgm:spPr/>
      <dgm:t>
        <a:bodyPr/>
        <a:lstStyle/>
        <a:p>
          <a:pPr rtl="0"/>
          <a:r>
            <a:rPr lang="en-US" sz="2000" dirty="0" smtClean="0"/>
            <a:t>Compare the amount of buffer remaining to the amount of buffer needed to protect the delivery date. </a:t>
          </a:r>
          <a:endParaRPr lang="en-US" sz="2000" dirty="0"/>
        </a:p>
      </dgm:t>
    </dgm:pt>
    <dgm:pt modelId="{C5CB9282-9EF4-4CED-A4C4-8C342CF32830}" type="parTrans" cxnId="{0ED16AD3-632D-4B9C-A83A-56EED010B744}">
      <dgm:prSet/>
      <dgm:spPr/>
      <dgm:t>
        <a:bodyPr/>
        <a:lstStyle/>
        <a:p>
          <a:endParaRPr lang="en-US" sz="2000"/>
        </a:p>
      </dgm:t>
    </dgm:pt>
    <dgm:pt modelId="{C69A9B10-60BC-4771-9426-6DB132072415}" type="sibTrans" cxnId="{0ED16AD3-632D-4B9C-A83A-56EED010B744}">
      <dgm:prSet/>
      <dgm:spPr/>
      <dgm:t>
        <a:bodyPr/>
        <a:lstStyle/>
        <a:p>
          <a:endParaRPr lang="en-US" sz="2000"/>
        </a:p>
      </dgm:t>
    </dgm:pt>
    <dgm:pt modelId="{1C395721-95E3-4AE3-9BDE-EABD949350DC}" type="pres">
      <dgm:prSet presAssocID="{37998B8F-E473-4E50-9416-6D41379FB916}" presName="Name0" presStyleCnt="0">
        <dgm:presLayoutVars>
          <dgm:dir/>
          <dgm:animLvl val="lvl"/>
          <dgm:resizeHandles val="exact"/>
        </dgm:presLayoutVars>
      </dgm:prSet>
      <dgm:spPr/>
      <dgm:t>
        <a:bodyPr/>
        <a:lstStyle/>
        <a:p>
          <a:endParaRPr lang="en-US"/>
        </a:p>
      </dgm:t>
    </dgm:pt>
    <dgm:pt modelId="{3A8DD18D-0E41-4FCC-BAD1-7A4A06D8D7BC}" type="pres">
      <dgm:prSet presAssocID="{F39EDB8B-E951-4079-BAC8-390D6210226E}" presName="linNode" presStyleCnt="0"/>
      <dgm:spPr/>
    </dgm:pt>
    <dgm:pt modelId="{17DD7983-64D2-4EA2-AB73-21050EA47DE5}" type="pres">
      <dgm:prSet presAssocID="{F39EDB8B-E951-4079-BAC8-390D6210226E}" presName="parentText" presStyleLbl="node1" presStyleIdx="0" presStyleCnt="2">
        <dgm:presLayoutVars>
          <dgm:chMax val="1"/>
          <dgm:bulletEnabled val="1"/>
        </dgm:presLayoutVars>
      </dgm:prSet>
      <dgm:spPr/>
      <dgm:t>
        <a:bodyPr/>
        <a:lstStyle/>
        <a:p>
          <a:endParaRPr lang="en-US"/>
        </a:p>
      </dgm:t>
    </dgm:pt>
    <dgm:pt modelId="{81777C49-4E0C-4045-AFED-74C289904184}" type="pres">
      <dgm:prSet presAssocID="{F39EDB8B-E951-4079-BAC8-390D6210226E}" presName="descendantText" presStyleLbl="alignAccFollowNode1" presStyleIdx="0" presStyleCnt="2">
        <dgm:presLayoutVars>
          <dgm:bulletEnabled val="1"/>
        </dgm:presLayoutVars>
      </dgm:prSet>
      <dgm:spPr/>
      <dgm:t>
        <a:bodyPr/>
        <a:lstStyle/>
        <a:p>
          <a:endParaRPr lang="en-US"/>
        </a:p>
      </dgm:t>
    </dgm:pt>
    <dgm:pt modelId="{B26AB088-B304-4D83-9956-659F12DD6B82}" type="pres">
      <dgm:prSet presAssocID="{8EB9D4E0-D684-4AD9-8E28-248683B57739}" presName="sp" presStyleCnt="0"/>
      <dgm:spPr/>
    </dgm:pt>
    <dgm:pt modelId="{850B23B3-5876-4B72-A1D8-C90188BC4E1A}" type="pres">
      <dgm:prSet presAssocID="{D8381688-4909-4999-A265-2FA20F6AA4EE}" presName="linNode" presStyleCnt="0"/>
      <dgm:spPr/>
    </dgm:pt>
    <dgm:pt modelId="{D9F9394E-BEB6-419D-92AB-13C33E30202D}" type="pres">
      <dgm:prSet presAssocID="{D8381688-4909-4999-A265-2FA20F6AA4EE}" presName="parentText" presStyleLbl="node1" presStyleIdx="1" presStyleCnt="2">
        <dgm:presLayoutVars>
          <dgm:chMax val="1"/>
          <dgm:bulletEnabled val="1"/>
        </dgm:presLayoutVars>
      </dgm:prSet>
      <dgm:spPr/>
      <dgm:t>
        <a:bodyPr/>
        <a:lstStyle/>
        <a:p>
          <a:endParaRPr lang="en-US"/>
        </a:p>
      </dgm:t>
    </dgm:pt>
    <dgm:pt modelId="{5FF62BCF-1283-4069-B679-1A050E0D906F}" type="pres">
      <dgm:prSet presAssocID="{D8381688-4909-4999-A265-2FA20F6AA4EE}" presName="descendantText" presStyleLbl="alignAccFollowNode1" presStyleIdx="1" presStyleCnt="2">
        <dgm:presLayoutVars>
          <dgm:bulletEnabled val="1"/>
        </dgm:presLayoutVars>
      </dgm:prSet>
      <dgm:spPr/>
      <dgm:t>
        <a:bodyPr/>
        <a:lstStyle/>
        <a:p>
          <a:endParaRPr lang="en-US"/>
        </a:p>
      </dgm:t>
    </dgm:pt>
  </dgm:ptLst>
  <dgm:cxnLst>
    <dgm:cxn modelId="{7D3DABEF-2C68-4CAC-BE0C-2258ACE4F44F}" srcId="{F39EDB8B-E951-4079-BAC8-390D6210226E}" destId="{7D8F0A9A-FDE3-46D2-BF32-D921C4963A7F}" srcOrd="1" destOrd="0" parTransId="{A7879EB6-0129-4269-AB18-014433F710A9}" sibTransId="{822EF828-BFBF-4457-8265-4481102648D5}"/>
    <dgm:cxn modelId="{2D602A1C-EC15-4AA6-BD76-A1586FF0B8AA}" srcId="{F39EDB8B-E951-4079-BAC8-390D6210226E}" destId="{59496546-0905-4C07-B4BF-DB0AB42436F1}" srcOrd="0" destOrd="0" parTransId="{74547CB9-E8C5-42C3-9489-074797137C5C}" sibTransId="{D9B3E71C-75ED-4785-86E2-51363539DCCC}"/>
    <dgm:cxn modelId="{44F47F87-0C53-FD4C-9807-5EAF9D3DA66F}" type="presOf" srcId="{59496546-0905-4C07-B4BF-DB0AB42436F1}" destId="{81777C49-4E0C-4045-AFED-74C289904184}" srcOrd="0" destOrd="0" presId="urn:microsoft.com/office/officeart/2005/8/layout/vList5"/>
    <dgm:cxn modelId="{412CF16E-8BEC-CB4D-AE6A-5A45DA58C434}" type="presOf" srcId="{D8381688-4909-4999-A265-2FA20F6AA4EE}" destId="{D9F9394E-BEB6-419D-92AB-13C33E30202D}" srcOrd="0" destOrd="0" presId="urn:microsoft.com/office/officeart/2005/8/layout/vList5"/>
    <dgm:cxn modelId="{6F004360-270E-2649-8AD9-F853D76C5EEA}" type="presOf" srcId="{F39EDB8B-E951-4079-BAC8-390D6210226E}" destId="{17DD7983-64D2-4EA2-AB73-21050EA47DE5}" srcOrd="0" destOrd="0" presId="urn:microsoft.com/office/officeart/2005/8/layout/vList5"/>
    <dgm:cxn modelId="{722EFD90-0ABF-CC4B-91BF-9CFDBC5FFC96}" type="presOf" srcId="{7D8F0A9A-FDE3-46D2-BF32-D921C4963A7F}" destId="{81777C49-4E0C-4045-AFED-74C289904184}" srcOrd="0" destOrd="1" presId="urn:microsoft.com/office/officeart/2005/8/layout/vList5"/>
    <dgm:cxn modelId="{7138D6EC-3EB4-264A-8930-A567C73612A8}" type="presOf" srcId="{37998B8F-E473-4E50-9416-6D41379FB916}" destId="{1C395721-95E3-4AE3-9BDE-EABD949350DC}" srcOrd="0" destOrd="0" presId="urn:microsoft.com/office/officeart/2005/8/layout/vList5"/>
    <dgm:cxn modelId="{3E7E6360-ACBF-44A2-B830-4A79911E943F}" srcId="{37998B8F-E473-4E50-9416-6D41379FB916}" destId="{F39EDB8B-E951-4079-BAC8-390D6210226E}" srcOrd="0" destOrd="0" parTransId="{7F6C91C5-9310-4B33-AFCB-F7A3F594A282}" sibTransId="{8EB9D4E0-D684-4AD9-8E28-248683B57739}"/>
    <dgm:cxn modelId="{0ED16AD3-632D-4B9C-A83A-56EED010B744}" srcId="{D8381688-4909-4999-A265-2FA20F6AA4EE}" destId="{B8622BD0-3C92-44C5-84C3-B28DFBC784B4}" srcOrd="0" destOrd="0" parTransId="{C5CB9282-9EF4-4CED-A4C4-8C342CF32830}" sibTransId="{C69A9B10-60BC-4771-9426-6DB132072415}"/>
    <dgm:cxn modelId="{51A812B4-C3C7-4EE6-9A93-25276946AFA7}" srcId="{37998B8F-E473-4E50-9416-6D41379FB916}" destId="{D8381688-4909-4999-A265-2FA20F6AA4EE}" srcOrd="1" destOrd="0" parTransId="{ADB93C67-14B0-45AE-8531-6D7FFE171797}" sibTransId="{7214F6CE-BB18-4133-A537-FD50167A3547}"/>
    <dgm:cxn modelId="{0C01058E-4427-4C4E-A0C1-C2248B47CB98}" type="presOf" srcId="{B8622BD0-3C92-44C5-84C3-B28DFBC784B4}" destId="{5FF62BCF-1283-4069-B679-1A050E0D906F}" srcOrd="0" destOrd="0" presId="urn:microsoft.com/office/officeart/2005/8/layout/vList5"/>
    <dgm:cxn modelId="{A31CCEBE-DB98-6545-9801-96F6012E0D38}" type="presParOf" srcId="{1C395721-95E3-4AE3-9BDE-EABD949350DC}" destId="{3A8DD18D-0E41-4FCC-BAD1-7A4A06D8D7BC}" srcOrd="0" destOrd="0" presId="urn:microsoft.com/office/officeart/2005/8/layout/vList5"/>
    <dgm:cxn modelId="{F8D175BD-BE32-8B4D-917A-39896AB706D6}" type="presParOf" srcId="{3A8DD18D-0E41-4FCC-BAD1-7A4A06D8D7BC}" destId="{17DD7983-64D2-4EA2-AB73-21050EA47DE5}" srcOrd="0" destOrd="0" presId="urn:microsoft.com/office/officeart/2005/8/layout/vList5"/>
    <dgm:cxn modelId="{3287DA0B-2B82-B347-809F-4C1228609800}" type="presParOf" srcId="{3A8DD18D-0E41-4FCC-BAD1-7A4A06D8D7BC}" destId="{81777C49-4E0C-4045-AFED-74C289904184}" srcOrd="1" destOrd="0" presId="urn:microsoft.com/office/officeart/2005/8/layout/vList5"/>
    <dgm:cxn modelId="{397B635F-B29C-4748-A533-CDB336B3E5C6}" type="presParOf" srcId="{1C395721-95E3-4AE3-9BDE-EABD949350DC}" destId="{B26AB088-B304-4D83-9956-659F12DD6B82}" srcOrd="1" destOrd="0" presId="urn:microsoft.com/office/officeart/2005/8/layout/vList5"/>
    <dgm:cxn modelId="{15D0EFE1-27EB-9B41-8371-6CB1799CFC39}" type="presParOf" srcId="{1C395721-95E3-4AE3-9BDE-EABD949350DC}" destId="{850B23B3-5876-4B72-A1D8-C90188BC4E1A}" srcOrd="2" destOrd="0" presId="urn:microsoft.com/office/officeart/2005/8/layout/vList5"/>
    <dgm:cxn modelId="{940BA05C-9230-414B-96CC-9B8C33BEC1AF}" type="presParOf" srcId="{850B23B3-5876-4B72-A1D8-C90188BC4E1A}" destId="{D9F9394E-BEB6-419D-92AB-13C33E30202D}" srcOrd="0" destOrd="0" presId="urn:microsoft.com/office/officeart/2005/8/layout/vList5"/>
    <dgm:cxn modelId="{177FC11F-9600-7545-9CEA-179236E2F375}" type="presParOf" srcId="{850B23B3-5876-4B72-A1D8-C90188BC4E1A}" destId="{5FF62BCF-1283-4069-B679-1A050E0D906F}"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83CB498-0DB3-4423-A7A4-B406B614999E}" type="doc">
      <dgm:prSet loTypeId="urn:microsoft.com/office/officeart/2005/8/layout/target2" loCatId="relationship" qsTypeId="urn:microsoft.com/office/officeart/2005/8/quickstyle/simple5" qsCatId="simple" csTypeId="urn:microsoft.com/office/officeart/2005/8/colors/accent1_2" csCatId="accent1" phldr="1"/>
      <dgm:spPr/>
    </dgm:pt>
    <dgm:pt modelId="{4B8FB65C-1099-4257-8C1C-F19CE53E2E59}">
      <dgm:prSet phldrT="[Text]" custT="1"/>
      <dgm:spPr/>
      <dgm:t>
        <a:bodyPr/>
        <a:lstStyle/>
        <a:p>
          <a:pPr algn="ctr"/>
          <a:r>
            <a:rPr lang="en-US" sz="2000" b="1" dirty="0" smtClean="0">
              <a:solidFill>
                <a:schemeClr val="bg1"/>
              </a:solidFill>
            </a:rPr>
            <a:t>Project Time Management</a:t>
          </a:r>
          <a:endParaRPr lang="en-US" sz="2000" b="1" i="1" dirty="0"/>
        </a:p>
      </dgm:t>
    </dgm:pt>
    <dgm:pt modelId="{6F0DFC7B-150E-4896-BB31-1D9D291D9A09}" type="parTrans" cxnId="{EEAD667A-F1E0-4F1C-8752-D69B9197FCA5}">
      <dgm:prSet/>
      <dgm:spPr/>
      <dgm:t>
        <a:bodyPr/>
        <a:lstStyle/>
        <a:p>
          <a:endParaRPr lang="en-US"/>
        </a:p>
      </dgm:t>
    </dgm:pt>
    <dgm:pt modelId="{E6506C1B-A5A8-41A2-AB84-B6D4D709CEB4}" type="sibTrans" cxnId="{EEAD667A-F1E0-4F1C-8752-D69B9197FCA5}">
      <dgm:prSet/>
      <dgm:spPr/>
      <dgm:t>
        <a:bodyPr/>
        <a:lstStyle/>
        <a:p>
          <a:endParaRPr lang="en-US"/>
        </a:p>
      </dgm:t>
    </dgm:pt>
    <dgm:pt modelId="{68A75D90-3767-476F-A406-6C5872A2A9A6}" type="pres">
      <dgm:prSet presAssocID="{B83CB498-0DB3-4423-A7A4-B406B614999E}" presName="Name0" presStyleCnt="0">
        <dgm:presLayoutVars>
          <dgm:chMax val="3"/>
          <dgm:chPref val="1"/>
          <dgm:dir/>
          <dgm:animLvl val="lvl"/>
          <dgm:resizeHandles/>
        </dgm:presLayoutVars>
      </dgm:prSet>
      <dgm:spPr/>
    </dgm:pt>
    <dgm:pt modelId="{A005735D-3D04-424C-BE8C-2B569DC2EFBD}" type="pres">
      <dgm:prSet presAssocID="{B83CB498-0DB3-4423-A7A4-B406B614999E}" presName="outerBox" presStyleCnt="0"/>
      <dgm:spPr/>
    </dgm:pt>
    <dgm:pt modelId="{BEEE5A2B-BBD5-45B2-AAB4-C0E6783C9181}" type="pres">
      <dgm:prSet presAssocID="{B83CB498-0DB3-4423-A7A4-B406B614999E}" presName="outerBoxParent" presStyleLbl="node1" presStyleIdx="0" presStyleCnt="1" custAng="0" custLinFactNeighborX="-63636"/>
      <dgm:spPr/>
      <dgm:t>
        <a:bodyPr/>
        <a:lstStyle/>
        <a:p>
          <a:endParaRPr lang="en-US"/>
        </a:p>
      </dgm:t>
    </dgm:pt>
    <dgm:pt modelId="{4554FB70-2A89-4B48-9BC2-9E4356ED3DCC}" type="pres">
      <dgm:prSet presAssocID="{B83CB498-0DB3-4423-A7A4-B406B614999E}" presName="outerBoxChildren" presStyleCnt="0"/>
      <dgm:spPr/>
    </dgm:pt>
  </dgm:ptLst>
  <dgm:cxnLst>
    <dgm:cxn modelId="{0CD9BEE5-51A3-124A-95DF-717181599168}" type="presOf" srcId="{4B8FB65C-1099-4257-8C1C-F19CE53E2E59}" destId="{BEEE5A2B-BBD5-45B2-AAB4-C0E6783C9181}" srcOrd="0" destOrd="0" presId="urn:microsoft.com/office/officeart/2005/8/layout/target2"/>
    <dgm:cxn modelId="{EEAD667A-F1E0-4F1C-8752-D69B9197FCA5}" srcId="{B83CB498-0DB3-4423-A7A4-B406B614999E}" destId="{4B8FB65C-1099-4257-8C1C-F19CE53E2E59}" srcOrd="0" destOrd="0" parTransId="{6F0DFC7B-150E-4896-BB31-1D9D291D9A09}" sibTransId="{E6506C1B-A5A8-41A2-AB84-B6D4D709CEB4}"/>
    <dgm:cxn modelId="{9F3F0D71-A9F5-2841-B49D-ED1ED38E4B55}" type="presOf" srcId="{B83CB498-0DB3-4423-A7A4-B406B614999E}" destId="{68A75D90-3767-476F-A406-6C5872A2A9A6}" srcOrd="0" destOrd="0" presId="urn:microsoft.com/office/officeart/2005/8/layout/target2"/>
    <dgm:cxn modelId="{A65AE80A-D740-6242-89A4-8AEF83BD2464}" type="presParOf" srcId="{68A75D90-3767-476F-A406-6C5872A2A9A6}" destId="{A005735D-3D04-424C-BE8C-2B569DC2EFBD}" srcOrd="0" destOrd="0" presId="urn:microsoft.com/office/officeart/2005/8/layout/target2"/>
    <dgm:cxn modelId="{E437B0C3-468C-B242-ACDD-FFBBEFD45CB6}" type="presParOf" srcId="{A005735D-3D04-424C-BE8C-2B569DC2EFBD}" destId="{BEEE5A2B-BBD5-45B2-AAB4-C0E6783C9181}" srcOrd="0" destOrd="0" presId="urn:microsoft.com/office/officeart/2005/8/layout/target2"/>
    <dgm:cxn modelId="{06AB215D-C14B-8449-B4E1-6434BDBE89DE}" type="presParOf" srcId="{A005735D-3D04-424C-BE8C-2B569DC2EFBD}" destId="{4554FB70-2A89-4B48-9BC2-9E4356ED3DCC}"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83CB498-0DB3-4423-A7A4-B406B614999E}" type="doc">
      <dgm:prSet loTypeId="urn:microsoft.com/office/officeart/2005/8/layout/target2" loCatId="relationship" qsTypeId="urn:microsoft.com/office/officeart/2005/8/quickstyle/simple5" qsCatId="simple" csTypeId="urn:microsoft.com/office/officeart/2005/8/colors/accent1_2" csCatId="accent1" phldr="1"/>
      <dgm:spPr/>
    </dgm:pt>
    <dgm:pt modelId="{4B8FB65C-1099-4257-8C1C-F19CE53E2E59}">
      <dgm:prSet phldrT="[Text]" custT="1"/>
      <dgm:spPr/>
      <dgm:t>
        <a:bodyPr/>
        <a:lstStyle/>
        <a:p>
          <a:pPr algn="ctr"/>
          <a:r>
            <a:rPr lang="en-US" sz="2000" b="1" dirty="0" smtClean="0">
              <a:solidFill>
                <a:schemeClr val="bg1"/>
              </a:solidFill>
            </a:rPr>
            <a:t>Project Time Management</a:t>
          </a:r>
          <a:endParaRPr lang="en-US" sz="2000" b="1" i="1" dirty="0"/>
        </a:p>
      </dgm:t>
    </dgm:pt>
    <dgm:pt modelId="{6F0DFC7B-150E-4896-BB31-1D9D291D9A09}" type="parTrans" cxnId="{EEAD667A-F1E0-4F1C-8752-D69B9197FCA5}">
      <dgm:prSet/>
      <dgm:spPr/>
      <dgm:t>
        <a:bodyPr/>
        <a:lstStyle/>
        <a:p>
          <a:endParaRPr lang="en-US"/>
        </a:p>
      </dgm:t>
    </dgm:pt>
    <dgm:pt modelId="{E6506C1B-A5A8-41A2-AB84-B6D4D709CEB4}" type="sibTrans" cxnId="{EEAD667A-F1E0-4F1C-8752-D69B9197FCA5}">
      <dgm:prSet/>
      <dgm:spPr/>
      <dgm:t>
        <a:bodyPr/>
        <a:lstStyle/>
        <a:p>
          <a:endParaRPr lang="en-US"/>
        </a:p>
      </dgm:t>
    </dgm:pt>
    <dgm:pt modelId="{68A75D90-3767-476F-A406-6C5872A2A9A6}" type="pres">
      <dgm:prSet presAssocID="{B83CB498-0DB3-4423-A7A4-B406B614999E}" presName="Name0" presStyleCnt="0">
        <dgm:presLayoutVars>
          <dgm:chMax val="3"/>
          <dgm:chPref val="1"/>
          <dgm:dir/>
          <dgm:animLvl val="lvl"/>
          <dgm:resizeHandles/>
        </dgm:presLayoutVars>
      </dgm:prSet>
      <dgm:spPr/>
    </dgm:pt>
    <dgm:pt modelId="{A005735D-3D04-424C-BE8C-2B569DC2EFBD}" type="pres">
      <dgm:prSet presAssocID="{B83CB498-0DB3-4423-A7A4-B406B614999E}" presName="outerBox" presStyleCnt="0"/>
      <dgm:spPr/>
    </dgm:pt>
    <dgm:pt modelId="{BEEE5A2B-BBD5-45B2-AAB4-C0E6783C9181}" type="pres">
      <dgm:prSet presAssocID="{B83CB498-0DB3-4423-A7A4-B406B614999E}" presName="outerBoxParent" presStyleLbl="node1" presStyleIdx="0" presStyleCnt="1" custAng="0" custLinFactNeighborX="-63636"/>
      <dgm:spPr/>
      <dgm:t>
        <a:bodyPr/>
        <a:lstStyle/>
        <a:p>
          <a:endParaRPr lang="en-US"/>
        </a:p>
      </dgm:t>
    </dgm:pt>
    <dgm:pt modelId="{4554FB70-2A89-4B48-9BC2-9E4356ED3DCC}" type="pres">
      <dgm:prSet presAssocID="{B83CB498-0DB3-4423-A7A4-B406B614999E}" presName="outerBoxChildren" presStyleCnt="0"/>
      <dgm:spPr/>
    </dgm:pt>
  </dgm:ptLst>
  <dgm:cxnLst>
    <dgm:cxn modelId="{EEAD667A-F1E0-4F1C-8752-D69B9197FCA5}" srcId="{B83CB498-0DB3-4423-A7A4-B406B614999E}" destId="{4B8FB65C-1099-4257-8C1C-F19CE53E2E59}" srcOrd="0" destOrd="0" parTransId="{6F0DFC7B-150E-4896-BB31-1D9D291D9A09}" sibTransId="{E6506C1B-A5A8-41A2-AB84-B6D4D709CEB4}"/>
    <dgm:cxn modelId="{31323B9D-F206-C344-9492-7FF78979324E}" type="presOf" srcId="{B83CB498-0DB3-4423-A7A4-B406B614999E}" destId="{68A75D90-3767-476F-A406-6C5872A2A9A6}" srcOrd="0" destOrd="0" presId="urn:microsoft.com/office/officeart/2005/8/layout/target2"/>
    <dgm:cxn modelId="{0E5EB0CB-1A6A-EB43-97E3-718B161DC99C}" type="presOf" srcId="{4B8FB65C-1099-4257-8C1C-F19CE53E2E59}" destId="{BEEE5A2B-BBD5-45B2-AAB4-C0E6783C9181}" srcOrd="0" destOrd="0" presId="urn:microsoft.com/office/officeart/2005/8/layout/target2"/>
    <dgm:cxn modelId="{B26D6C41-6C3D-E044-AFC9-339ED57D77E9}" type="presParOf" srcId="{68A75D90-3767-476F-A406-6C5872A2A9A6}" destId="{A005735D-3D04-424C-BE8C-2B569DC2EFBD}" srcOrd="0" destOrd="0" presId="urn:microsoft.com/office/officeart/2005/8/layout/target2"/>
    <dgm:cxn modelId="{03EF005F-A322-4B44-94E8-D264B6482B81}" type="presParOf" srcId="{A005735D-3D04-424C-BE8C-2B569DC2EFBD}" destId="{BEEE5A2B-BBD5-45B2-AAB4-C0E6783C9181}" srcOrd="0" destOrd="0" presId="urn:microsoft.com/office/officeart/2005/8/layout/target2"/>
    <dgm:cxn modelId="{8F20C9BE-B33D-4B41-B719-99419DA684EB}" type="presParOf" srcId="{A005735D-3D04-424C-BE8C-2B569DC2EFBD}" destId="{4554FB70-2A89-4B48-9BC2-9E4356ED3DCC}"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83CB498-0DB3-4423-A7A4-B406B614999E}" type="doc">
      <dgm:prSet loTypeId="urn:microsoft.com/office/officeart/2005/8/layout/target2" loCatId="relationship" qsTypeId="urn:microsoft.com/office/officeart/2005/8/quickstyle/simple5" qsCatId="simple" csTypeId="urn:microsoft.com/office/officeart/2005/8/colors/accent1_2" csCatId="accent1" phldr="1"/>
      <dgm:spPr/>
    </dgm:pt>
    <dgm:pt modelId="{4B8FB65C-1099-4257-8C1C-F19CE53E2E59}">
      <dgm:prSet phldrT="[Text]" custT="1"/>
      <dgm:spPr/>
      <dgm:t>
        <a:bodyPr/>
        <a:lstStyle/>
        <a:p>
          <a:pPr algn="ctr"/>
          <a:r>
            <a:rPr lang="en-US" sz="2000" b="1" dirty="0" smtClean="0">
              <a:solidFill>
                <a:schemeClr val="bg1"/>
              </a:solidFill>
            </a:rPr>
            <a:t>Project Time Management</a:t>
          </a:r>
          <a:endParaRPr lang="en-US" sz="2000" b="1" i="1" dirty="0"/>
        </a:p>
      </dgm:t>
    </dgm:pt>
    <dgm:pt modelId="{6F0DFC7B-150E-4896-BB31-1D9D291D9A09}" type="parTrans" cxnId="{EEAD667A-F1E0-4F1C-8752-D69B9197FCA5}">
      <dgm:prSet/>
      <dgm:spPr/>
      <dgm:t>
        <a:bodyPr/>
        <a:lstStyle/>
        <a:p>
          <a:endParaRPr lang="en-US"/>
        </a:p>
      </dgm:t>
    </dgm:pt>
    <dgm:pt modelId="{E6506C1B-A5A8-41A2-AB84-B6D4D709CEB4}" type="sibTrans" cxnId="{EEAD667A-F1E0-4F1C-8752-D69B9197FCA5}">
      <dgm:prSet/>
      <dgm:spPr/>
      <dgm:t>
        <a:bodyPr/>
        <a:lstStyle/>
        <a:p>
          <a:endParaRPr lang="en-US"/>
        </a:p>
      </dgm:t>
    </dgm:pt>
    <dgm:pt modelId="{68A75D90-3767-476F-A406-6C5872A2A9A6}" type="pres">
      <dgm:prSet presAssocID="{B83CB498-0DB3-4423-A7A4-B406B614999E}" presName="Name0" presStyleCnt="0">
        <dgm:presLayoutVars>
          <dgm:chMax val="3"/>
          <dgm:chPref val="1"/>
          <dgm:dir/>
          <dgm:animLvl val="lvl"/>
          <dgm:resizeHandles/>
        </dgm:presLayoutVars>
      </dgm:prSet>
      <dgm:spPr/>
    </dgm:pt>
    <dgm:pt modelId="{A005735D-3D04-424C-BE8C-2B569DC2EFBD}" type="pres">
      <dgm:prSet presAssocID="{B83CB498-0DB3-4423-A7A4-B406B614999E}" presName="outerBox" presStyleCnt="0"/>
      <dgm:spPr/>
    </dgm:pt>
    <dgm:pt modelId="{BEEE5A2B-BBD5-45B2-AAB4-C0E6783C9181}" type="pres">
      <dgm:prSet presAssocID="{B83CB498-0DB3-4423-A7A4-B406B614999E}" presName="outerBoxParent" presStyleLbl="node1" presStyleIdx="0" presStyleCnt="1" custAng="0" custLinFactNeighborX="-63636"/>
      <dgm:spPr/>
      <dgm:t>
        <a:bodyPr/>
        <a:lstStyle/>
        <a:p>
          <a:endParaRPr lang="en-US"/>
        </a:p>
      </dgm:t>
    </dgm:pt>
    <dgm:pt modelId="{4554FB70-2A89-4B48-9BC2-9E4356ED3DCC}" type="pres">
      <dgm:prSet presAssocID="{B83CB498-0DB3-4423-A7A4-B406B614999E}" presName="outerBoxChildren" presStyleCnt="0"/>
      <dgm:spPr/>
    </dgm:pt>
  </dgm:ptLst>
  <dgm:cxnLst>
    <dgm:cxn modelId="{EEAD667A-F1E0-4F1C-8752-D69B9197FCA5}" srcId="{B83CB498-0DB3-4423-A7A4-B406B614999E}" destId="{4B8FB65C-1099-4257-8C1C-F19CE53E2E59}" srcOrd="0" destOrd="0" parTransId="{6F0DFC7B-150E-4896-BB31-1D9D291D9A09}" sibTransId="{E6506C1B-A5A8-41A2-AB84-B6D4D709CEB4}"/>
    <dgm:cxn modelId="{460F2C92-9013-BE45-A060-93D5858C83CD}" type="presOf" srcId="{4B8FB65C-1099-4257-8C1C-F19CE53E2E59}" destId="{BEEE5A2B-BBD5-45B2-AAB4-C0E6783C9181}" srcOrd="0" destOrd="0" presId="urn:microsoft.com/office/officeart/2005/8/layout/target2"/>
    <dgm:cxn modelId="{12D19142-56D4-2F48-A545-4BEC0A481F10}" type="presOf" srcId="{B83CB498-0DB3-4423-A7A4-B406B614999E}" destId="{68A75D90-3767-476F-A406-6C5872A2A9A6}" srcOrd="0" destOrd="0" presId="urn:microsoft.com/office/officeart/2005/8/layout/target2"/>
    <dgm:cxn modelId="{451722DE-5351-154E-9E8C-A2059D9A5C9C}" type="presParOf" srcId="{68A75D90-3767-476F-A406-6C5872A2A9A6}" destId="{A005735D-3D04-424C-BE8C-2B569DC2EFBD}" srcOrd="0" destOrd="0" presId="urn:microsoft.com/office/officeart/2005/8/layout/target2"/>
    <dgm:cxn modelId="{168B89E1-6B96-114C-AA3F-C3FF04943C74}" type="presParOf" srcId="{A005735D-3D04-424C-BE8C-2B569DC2EFBD}" destId="{BEEE5A2B-BBD5-45B2-AAB4-C0E6783C9181}" srcOrd="0" destOrd="0" presId="urn:microsoft.com/office/officeart/2005/8/layout/target2"/>
    <dgm:cxn modelId="{927B0514-07EC-8E49-A9E6-F26B90B8ECBF}" type="presParOf" srcId="{A005735D-3D04-424C-BE8C-2B569DC2EFBD}" destId="{4554FB70-2A89-4B48-9BC2-9E4356ED3DCC}"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3CB498-0DB3-4423-A7A4-B406B614999E}" type="doc">
      <dgm:prSet loTypeId="urn:microsoft.com/office/officeart/2005/8/layout/target2" loCatId="relationship" qsTypeId="urn:microsoft.com/office/officeart/2005/8/quickstyle/simple5" qsCatId="simple" csTypeId="urn:microsoft.com/office/officeart/2005/8/colors/accent1_2" csCatId="accent1" phldr="1"/>
      <dgm:spPr/>
    </dgm:pt>
    <dgm:pt modelId="{4B8FB65C-1099-4257-8C1C-F19CE53E2E59}">
      <dgm:prSet phldrT="[Text]" custT="1"/>
      <dgm:spPr/>
      <dgm:t>
        <a:bodyPr/>
        <a:lstStyle/>
        <a:p>
          <a:pPr algn="ctr"/>
          <a:r>
            <a:rPr lang="en-US" sz="2000" b="1" i="1" dirty="0" smtClean="0"/>
            <a:t>Monitoring &amp; Controlling</a:t>
          </a:r>
        </a:p>
        <a:p>
          <a:pPr algn="ctr"/>
          <a:r>
            <a:rPr lang="en-US" sz="2000" b="1" i="1" dirty="0" smtClean="0"/>
            <a:t>and</a:t>
          </a:r>
        </a:p>
        <a:p>
          <a:pPr algn="ctr"/>
          <a:r>
            <a:rPr lang="en-US" sz="2000" b="1" i="1" dirty="0" smtClean="0"/>
            <a:t>Time</a:t>
          </a:r>
          <a:endParaRPr lang="en-US" sz="2000" b="1" i="1" dirty="0"/>
        </a:p>
      </dgm:t>
    </dgm:pt>
    <dgm:pt modelId="{6F0DFC7B-150E-4896-BB31-1D9D291D9A09}" type="parTrans" cxnId="{EEAD667A-F1E0-4F1C-8752-D69B9197FCA5}">
      <dgm:prSet/>
      <dgm:spPr/>
      <dgm:t>
        <a:bodyPr/>
        <a:lstStyle/>
        <a:p>
          <a:endParaRPr lang="en-US"/>
        </a:p>
      </dgm:t>
    </dgm:pt>
    <dgm:pt modelId="{E6506C1B-A5A8-41A2-AB84-B6D4D709CEB4}" type="sibTrans" cxnId="{EEAD667A-F1E0-4F1C-8752-D69B9197FCA5}">
      <dgm:prSet/>
      <dgm:spPr/>
      <dgm:t>
        <a:bodyPr/>
        <a:lstStyle/>
        <a:p>
          <a:endParaRPr lang="en-US"/>
        </a:p>
      </dgm:t>
    </dgm:pt>
    <dgm:pt modelId="{F860CBB4-F41E-4BAD-8E8D-72431C7BDFC4}">
      <dgm:prSet phldrT="[Text]" custT="1">
        <dgm:style>
          <a:lnRef idx="0">
            <a:schemeClr val="accent3"/>
          </a:lnRef>
          <a:fillRef idx="3">
            <a:schemeClr val="accent3"/>
          </a:fillRef>
          <a:effectRef idx="3">
            <a:schemeClr val="accent3"/>
          </a:effectRef>
          <a:fontRef idx="minor">
            <a:schemeClr val="lt1"/>
          </a:fontRef>
        </dgm:style>
      </dgm:prSet>
      <dgm:spPr>
        <a:noFill/>
      </dgm:spPr>
      <dgm:t>
        <a:bodyPr vert="vert270" anchor="ctr" anchorCtr="1"/>
        <a:lstStyle/>
        <a:p>
          <a:pPr algn="ctr"/>
          <a:r>
            <a:rPr lang="en-US" sz="2400" b="1" dirty="0" smtClean="0">
              <a:solidFill>
                <a:schemeClr val="tx1"/>
              </a:solidFill>
            </a:rPr>
            <a:t>Tools &amp; Techniques</a:t>
          </a:r>
        </a:p>
      </dgm:t>
    </dgm:pt>
    <dgm:pt modelId="{621DA26F-E19B-4980-87D4-881C26FA9F81}" type="parTrans" cxnId="{FA2CA564-4DAF-408A-9CA2-829D3FBBDCBF}">
      <dgm:prSet/>
      <dgm:spPr/>
      <dgm:t>
        <a:bodyPr/>
        <a:lstStyle/>
        <a:p>
          <a:endParaRPr lang="en-US"/>
        </a:p>
      </dgm:t>
    </dgm:pt>
    <dgm:pt modelId="{0563EA7C-1B2C-4281-8207-5D9FAEE4B754}" type="sibTrans" cxnId="{FA2CA564-4DAF-408A-9CA2-829D3FBBDCBF}">
      <dgm:prSet/>
      <dgm:spPr/>
      <dgm:t>
        <a:bodyPr/>
        <a:lstStyle/>
        <a:p>
          <a:endParaRPr lang="en-US"/>
        </a:p>
      </dgm:t>
    </dgm:pt>
    <dgm:pt modelId="{68A75D90-3767-476F-A406-6C5872A2A9A6}" type="pres">
      <dgm:prSet presAssocID="{B83CB498-0DB3-4423-A7A4-B406B614999E}" presName="Name0" presStyleCnt="0">
        <dgm:presLayoutVars>
          <dgm:chMax val="3"/>
          <dgm:chPref val="1"/>
          <dgm:dir/>
          <dgm:animLvl val="lvl"/>
          <dgm:resizeHandles/>
        </dgm:presLayoutVars>
      </dgm:prSet>
      <dgm:spPr/>
    </dgm:pt>
    <dgm:pt modelId="{A005735D-3D04-424C-BE8C-2B569DC2EFBD}" type="pres">
      <dgm:prSet presAssocID="{B83CB498-0DB3-4423-A7A4-B406B614999E}" presName="outerBox" presStyleCnt="0"/>
      <dgm:spPr/>
    </dgm:pt>
    <dgm:pt modelId="{BEEE5A2B-BBD5-45B2-AAB4-C0E6783C9181}" type="pres">
      <dgm:prSet presAssocID="{B83CB498-0DB3-4423-A7A4-B406B614999E}" presName="outerBoxParent" presStyleLbl="node1" presStyleIdx="0" presStyleCnt="2" custAng="0" custLinFactNeighborX="-63636"/>
      <dgm:spPr/>
      <dgm:t>
        <a:bodyPr/>
        <a:lstStyle/>
        <a:p>
          <a:endParaRPr lang="en-US"/>
        </a:p>
      </dgm:t>
    </dgm:pt>
    <dgm:pt modelId="{4554FB70-2A89-4B48-9BC2-9E4356ED3DCC}" type="pres">
      <dgm:prSet presAssocID="{B83CB498-0DB3-4423-A7A4-B406B614999E}" presName="outerBoxChildren" presStyleCnt="0"/>
      <dgm:spPr/>
    </dgm:pt>
    <dgm:pt modelId="{C7F977EA-CEC4-4996-A1A1-767756C8967F}" type="pres">
      <dgm:prSet presAssocID="{B83CB498-0DB3-4423-A7A4-B406B614999E}" presName="middleBox" presStyleCnt="0"/>
      <dgm:spPr/>
    </dgm:pt>
    <dgm:pt modelId="{B177D718-4A44-4430-8292-BE7A4202F4A7}" type="pres">
      <dgm:prSet presAssocID="{B83CB498-0DB3-4423-A7A4-B406B614999E}" presName="middleBoxParent" presStyleLbl="node1" presStyleIdx="1" presStyleCnt="2">
        <dgm:style>
          <a:lnRef idx="3">
            <a:schemeClr val="lt1"/>
          </a:lnRef>
          <a:fillRef idx="1">
            <a:schemeClr val="accent6"/>
          </a:fillRef>
          <a:effectRef idx="1">
            <a:schemeClr val="accent6"/>
          </a:effectRef>
          <a:fontRef idx="minor">
            <a:schemeClr val="lt1"/>
          </a:fontRef>
        </dgm:style>
      </dgm:prSet>
      <dgm:spPr/>
      <dgm:t>
        <a:bodyPr/>
        <a:lstStyle/>
        <a:p>
          <a:endParaRPr lang="en-US"/>
        </a:p>
      </dgm:t>
    </dgm:pt>
    <dgm:pt modelId="{0207CB85-9619-4FD2-992C-25DE1DF0B18A}" type="pres">
      <dgm:prSet presAssocID="{B83CB498-0DB3-4423-A7A4-B406B614999E}" presName="middleBoxChildren" presStyleCnt="0"/>
      <dgm:spPr/>
    </dgm:pt>
  </dgm:ptLst>
  <dgm:cxnLst>
    <dgm:cxn modelId="{EEAD667A-F1E0-4F1C-8752-D69B9197FCA5}" srcId="{B83CB498-0DB3-4423-A7A4-B406B614999E}" destId="{4B8FB65C-1099-4257-8C1C-F19CE53E2E59}" srcOrd="0" destOrd="0" parTransId="{6F0DFC7B-150E-4896-BB31-1D9D291D9A09}" sibTransId="{E6506C1B-A5A8-41A2-AB84-B6D4D709CEB4}"/>
    <dgm:cxn modelId="{FA955D30-C1B1-4962-BA98-3E8A0471A517}" type="presOf" srcId="{F860CBB4-F41E-4BAD-8E8D-72431C7BDFC4}" destId="{B177D718-4A44-4430-8292-BE7A4202F4A7}" srcOrd="0" destOrd="0" presId="urn:microsoft.com/office/officeart/2005/8/layout/target2"/>
    <dgm:cxn modelId="{927F679C-17C7-584E-A406-211E37EF5933}" type="presOf" srcId="{4B8FB65C-1099-4257-8C1C-F19CE53E2E59}" destId="{BEEE5A2B-BBD5-45B2-AAB4-C0E6783C9181}" srcOrd="0" destOrd="0" presId="urn:microsoft.com/office/officeart/2005/8/layout/target2"/>
    <dgm:cxn modelId="{8CB8E14F-5DC3-654E-99EE-EC23D069C566}" type="presOf" srcId="{B83CB498-0DB3-4423-A7A4-B406B614999E}" destId="{68A75D90-3767-476F-A406-6C5872A2A9A6}" srcOrd="0" destOrd="0" presId="urn:microsoft.com/office/officeart/2005/8/layout/target2"/>
    <dgm:cxn modelId="{FA2CA564-4DAF-408A-9CA2-829D3FBBDCBF}" srcId="{B83CB498-0DB3-4423-A7A4-B406B614999E}" destId="{F860CBB4-F41E-4BAD-8E8D-72431C7BDFC4}" srcOrd="1" destOrd="0" parTransId="{621DA26F-E19B-4980-87D4-881C26FA9F81}" sibTransId="{0563EA7C-1B2C-4281-8207-5D9FAEE4B754}"/>
    <dgm:cxn modelId="{65C96A36-08CA-5548-B5F9-607D2F4658C9}" type="presParOf" srcId="{68A75D90-3767-476F-A406-6C5872A2A9A6}" destId="{A005735D-3D04-424C-BE8C-2B569DC2EFBD}" srcOrd="0" destOrd="0" presId="urn:microsoft.com/office/officeart/2005/8/layout/target2"/>
    <dgm:cxn modelId="{FAC705D0-B5C5-2640-B50B-B924D53A5ECD}" type="presParOf" srcId="{A005735D-3D04-424C-BE8C-2B569DC2EFBD}" destId="{BEEE5A2B-BBD5-45B2-AAB4-C0E6783C9181}" srcOrd="0" destOrd="0" presId="urn:microsoft.com/office/officeart/2005/8/layout/target2"/>
    <dgm:cxn modelId="{2AC8C258-D121-5549-ABEC-848BBAA3F274}" type="presParOf" srcId="{A005735D-3D04-424C-BE8C-2B569DC2EFBD}" destId="{4554FB70-2A89-4B48-9BC2-9E4356ED3DCC}" srcOrd="1" destOrd="0" presId="urn:microsoft.com/office/officeart/2005/8/layout/target2"/>
    <dgm:cxn modelId="{2BFD9EAB-DDE4-2341-B829-B688841F0014}" type="presParOf" srcId="{68A75D90-3767-476F-A406-6C5872A2A9A6}" destId="{C7F977EA-CEC4-4996-A1A1-767756C8967F}" srcOrd="1" destOrd="0" presId="urn:microsoft.com/office/officeart/2005/8/layout/target2"/>
    <dgm:cxn modelId="{11112BCA-D533-614C-B9B1-BDEF4C1086E5}" type="presParOf" srcId="{C7F977EA-CEC4-4996-A1A1-767756C8967F}" destId="{B177D718-4A44-4430-8292-BE7A4202F4A7}" srcOrd="0" destOrd="0" presId="urn:microsoft.com/office/officeart/2005/8/layout/target2"/>
    <dgm:cxn modelId="{4A4E7740-CC3F-6A44-A450-BACA24481388}" type="presParOf" srcId="{C7F977EA-CEC4-4996-A1A1-767756C8967F}" destId="{0207CB85-9619-4FD2-992C-25DE1DF0B18A}"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3CB498-0DB3-4423-A7A4-B406B614999E}" type="doc">
      <dgm:prSet loTypeId="urn:microsoft.com/office/officeart/2005/8/layout/target2" loCatId="relationship" qsTypeId="urn:microsoft.com/office/officeart/2005/8/quickstyle/simple5" qsCatId="simple" csTypeId="urn:microsoft.com/office/officeart/2005/8/colors/accent1_2" csCatId="accent1" phldr="1"/>
      <dgm:spPr/>
    </dgm:pt>
    <dgm:pt modelId="{4B8FB65C-1099-4257-8C1C-F19CE53E2E59}">
      <dgm:prSet phldrT="[Text]" custT="1"/>
      <dgm:spPr/>
      <dgm:t>
        <a:bodyPr/>
        <a:lstStyle/>
        <a:p>
          <a:pPr algn="ctr"/>
          <a:r>
            <a:rPr lang="en-US" sz="2000" b="1" i="1" dirty="0" smtClean="0"/>
            <a:t>Monitoring &amp; Controlling</a:t>
          </a:r>
        </a:p>
        <a:p>
          <a:pPr algn="ctr"/>
          <a:r>
            <a:rPr lang="en-US" sz="2000" b="1" i="1" dirty="0" smtClean="0"/>
            <a:t>and</a:t>
          </a:r>
        </a:p>
        <a:p>
          <a:pPr algn="ctr"/>
          <a:r>
            <a:rPr lang="en-US" sz="2000" b="1" i="1" dirty="0" smtClean="0"/>
            <a:t>Time</a:t>
          </a:r>
          <a:endParaRPr lang="en-US" sz="2000" b="1" i="1" dirty="0"/>
        </a:p>
      </dgm:t>
    </dgm:pt>
    <dgm:pt modelId="{6F0DFC7B-150E-4896-BB31-1D9D291D9A09}" type="parTrans" cxnId="{EEAD667A-F1E0-4F1C-8752-D69B9197FCA5}">
      <dgm:prSet/>
      <dgm:spPr/>
      <dgm:t>
        <a:bodyPr/>
        <a:lstStyle/>
        <a:p>
          <a:endParaRPr lang="en-US"/>
        </a:p>
      </dgm:t>
    </dgm:pt>
    <dgm:pt modelId="{E6506C1B-A5A8-41A2-AB84-B6D4D709CEB4}" type="sibTrans" cxnId="{EEAD667A-F1E0-4F1C-8752-D69B9197FCA5}">
      <dgm:prSet/>
      <dgm:spPr/>
      <dgm:t>
        <a:bodyPr/>
        <a:lstStyle/>
        <a:p>
          <a:endParaRPr lang="en-US"/>
        </a:p>
      </dgm:t>
    </dgm:pt>
    <dgm:pt modelId="{F860CBB4-F41E-4BAD-8E8D-72431C7BDFC4}">
      <dgm:prSet phldrT="[Text]" custT="1">
        <dgm:style>
          <a:lnRef idx="0">
            <a:schemeClr val="accent3"/>
          </a:lnRef>
          <a:fillRef idx="3">
            <a:schemeClr val="accent3"/>
          </a:fillRef>
          <a:effectRef idx="3">
            <a:schemeClr val="accent3"/>
          </a:effectRef>
          <a:fontRef idx="minor">
            <a:schemeClr val="lt1"/>
          </a:fontRef>
        </dgm:style>
      </dgm:prSet>
      <dgm:spPr>
        <a:noFill/>
      </dgm:spPr>
      <dgm:t>
        <a:bodyPr vert="vert270" anchor="ctr" anchorCtr="1"/>
        <a:lstStyle/>
        <a:p>
          <a:pPr algn="ctr"/>
          <a:r>
            <a:rPr lang="en-US" sz="2400" b="1" dirty="0" smtClean="0">
              <a:solidFill>
                <a:schemeClr val="bg1"/>
              </a:solidFill>
            </a:rPr>
            <a:t>Tools &amp; Techniques</a:t>
          </a:r>
        </a:p>
      </dgm:t>
    </dgm:pt>
    <dgm:pt modelId="{621DA26F-E19B-4980-87D4-881C26FA9F81}" type="parTrans" cxnId="{FA2CA564-4DAF-408A-9CA2-829D3FBBDCBF}">
      <dgm:prSet/>
      <dgm:spPr/>
      <dgm:t>
        <a:bodyPr/>
        <a:lstStyle/>
        <a:p>
          <a:endParaRPr lang="en-US"/>
        </a:p>
      </dgm:t>
    </dgm:pt>
    <dgm:pt modelId="{0563EA7C-1B2C-4281-8207-5D9FAEE4B754}" type="sibTrans" cxnId="{FA2CA564-4DAF-408A-9CA2-829D3FBBDCBF}">
      <dgm:prSet/>
      <dgm:spPr/>
      <dgm:t>
        <a:bodyPr/>
        <a:lstStyle/>
        <a:p>
          <a:endParaRPr lang="en-US"/>
        </a:p>
      </dgm:t>
    </dgm:pt>
    <dgm:pt modelId="{68A75D90-3767-476F-A406-6C5872A2A9A6}" type="pres">
      <dgm:prSet presAssocID="{B83CB498-0DB3-4423-A7A4-B406B614999E}" presName="Name0" presStyleCnt="0">
        <dgm:presLayoutVars>
          <dgm:chMax val="3"/>
          <dgm:chPref val="1"/>
          <dgm:dir/>
          <dgm:animLvl val="lvl"/>
          <dgm:resizeHandles/>
        </dgm:presLayoutVars>
      </dgm:prSet>
      <dgm:spPr/>
    </dgm:pt>
    <dgm:pt modelId="{A005735D-3D04-424C-BE8C-2B569DC2EFBD}" type="pres">
      <dgm:prSet presAssocID="{B83CB498-0DB3-4423-A7A4-B406B614999E}" presName="outerBox" presStyleCnt="0"/>
      <dgm:spPr/>
    </dgm:pt>
    <dgm:pt modelId="{BEEE5A2B-BBD5-45B2-AAB4-C0E6783C9181}" type="pres">
      <dgm:prSet presAssocID="{B83CB498-0DB3-4423-A7A4-B406B614999E}" presName="outerBoxParent" presStyleLbl="node1" presStyleIdx="0" presStyleCnt="2" custAng="0" custLinFactNeighborX="-63636"/>
      <dgm:spPr/>
      <dgm:t>
        <a:bodyPr/>
        <a:lstStyle/>
        <a:p>
          <a:endParaRPr lang="en-US"/>
        </a:p>
      </dgm:t>
    </dgm:pt>
    <dgm:pt modelId="{4554FB70-2A89-4B48-9BC2-9E4356ED3DCC}" type="pres">
      <dgm:prSet presAssocID="{B83CB498-0DB3-4423-A7A4-B406B614999E}" presName="outerBoxChildren" presStyleCnt="0"/>
      <dgm:spPr/>
    </dgm:pt>
    <dgm:pt modelId="{C7F977EA-CEC4-4996-A1A1-767756C8967F}" type="pres">
      <dgm:prSet presAssocID="{B83CB498-0DB3-4423-A7A4-B406B614999E}" presName="middleBox" presStyleCnt="0"/>
      <dgm:spPr/>
    </dgm:pt>
    <dgm:pt modelId="{B177D718-4A44-4430-8292-BE7A4202F4A7}" type="pres">
      <dgm:prSet presAssocID="{B83CB498-0DB3-4423-A7A4-B406B614999E}" presName="middleBoxParent" presStyleLbl="node1" presStyleIdx="1" presStyleCnt="2">
        <dgm:style>
          <a:lnRef idx="3">
            <a:schemeClr val="lt1"/>
          </a:lnRef>
          <a:fillRef idx="1">
            <a:schemeClr val="accent6"/>
          </a:fillRef>
          <a:effectRef idx="1">
            <a:schemeClr val="accent6"/>
          </a:effectRef>
          <a:fontRef idx="minor">
            <a:schemeClr val="lt1"/>
          </a:fontRef>
        </dgm:style>
      </dgm:prSet>
      <dgm:spPr/>
      <dgm:t>
        <a:bodyPr/>
        <a:lstStyle/>
        <a:p>
          <a:endParaRPr lang="en-US"/>
        </a:p>
      </dgm:t>
    </dgm:pt>
    <dgm:pt modelId="{0207CB85-9619-4FD2-992C-25DE1DF0B18A}" type="pres">
      <dgm:prSet presAssocID="{B83CB498-0DB3-4423-A7A4-B406B614999E}" presName="middleBoxChildren" presStyleCnt="0"/>
      <dgm:spPr/>
    </dgm:pt>
  </dgm:ptLst>
  <dgm:cxnLst>
    <dgm:cxn modelId="{D453800E-6BF4-ED40-B040-FC1CFB5BD52A}" type="presOf" srcId="{4B8FB65C-1099-4257-8C1C-F19CE53E2E59}" destId="{BEEE5A2B-BBD5-45B2-AAB4-C0E6783C9181}" srcOrd="0" destOrd="0" presId="urn:microsoft.com/office/officeart/2005/8/layout/target2"/>
    <dgm:cxn modelId="{E0646A55-001D-754D-913A-335D7503B009}" type="presOf" srcId="{B83CB498-0DB3-4423-A7A4-B406B614999E}" destId="{68A75D90-3767-476F-A406-6C5872A2A9A6}" srcOrd="0" destOrd="0" presId="urn:microsoft.com/office/officeart/2005/8/layout/target2"/>
    <dgm:cxn modelId="{FA2CA564-4DAF-408A-9CA2-829D3FBBDCBF}" srcId="{B83CB498-0DB3-4423-A7A4-B406B614999E}" destId="{F860CBB4-F41E-4BAD-8E8D-72431C7BDFC4}" srcOrd="1" destOrd="0" parTransId="{621DA26F-E19B-4980-87D4-881C26FA9F81}" sibTransId="{0563EA7C-1B2C-4281-8207-5D9FAEE4B754}"/>
    <dgm:cxn modelId="{5D2982D4-FE90-476E-BD1B-B5041EC2016F}" type="presOf" srcId="{F860CBB4-F41E-4BAD-8E8D-72431C7BDFC4}" destId="{B177D718-4A44-4430-8292-BE7A4202F4A7}" srcOrd="0" destOrd="0" presId="urn:microsoft.com/office/officeart/2005/8/layout/target2"/>
    <dgm:cxn modelId="{EEAD667A-F1E0-4F1C-8752-D69B9197FCA5}" srcId="{B83CB498-0DB3-4423-A7A4-B406B614999E}" destId="{4B8FB65C-1099-4257-8C1C-F19CE53E2E59}" srcOrd="0" destOrd="0" parTransId="{6F0DFC7B-150E-4896-BB31-1D9D291D9A09}" sibTransId="{E6506C1B-A5A8-41A2-AB84-B6D4D709CEB4}"/>
    <dgm:cxn modelId="{5A007359-1F37-D748-BA72-B54120D6E242}" type="presParOf" srcId="{68A75D90-3767-476F-A406-6C5872A2A9A6}" destId="{A005735D-3D04-424C-BE8C-2B569DC2EFBD}" srcOrd="0" destOrd="0" presId="urn:microsoft.com/office/officeart/2005/8/layout/target2"/>
    <dgm:cxn modelId="{A2DA7829-5FE5-E940-8907-FDD0C4FC336F}" type="presParOf" srcId="{A005735D-3D04-424C-BE8C-2B569DC2EFBD}" destId="{BEEE5A2B-BBD5-45B2-AAB4-C0E6783C9181}" srcOrd="0" destOrd="0" presId="urn:microsoft.com/office/officeart/2005/8/layout/target2"/>
    <dgm:cxn modelId="{4FB6AF53-2408-144E-9893-9F30DC493C3F}" type="presParOf" srcId="{A005735D-3D04-424C-BE8C-2B569DC2EFBD}" destId="{4554FB70-2A89-4B48-9BC2-9E4356ED3DCC}" srcOrd="1" destOrd="0" presId="urn:microsoft.com/office/officeart/2005/8/layout/target2"/>
    <dgm:cxn modelId="{56C24B6B-0CE8-AE47-9DAA-9EA98AEFB670}" type="presParOf" srcId="{68A75D90-3767-476F-A406-6C5872A2A9A6}" destId="{C7F977EA-CEC4-4996-A1A1-767756C8967F}" srcOrd="1" destOrd="0" presId="urn:microsoft.com/office/officeart/2005/8/layout/target2"/>
    <dgm:cxn modelId="{F2DD7F72-075B-8849-81F9-3A1A068C42A5}" type="presParOf" srcId="{C7F977EA-CEC4-4996-A1A1-767756C8967F}" destId="{B177D718-4A44-4430-8292-BE7A4202F4A7}" srcOrd="0" destOrd="0" presId="urn:microsoft.com/office/officeart/2005/8/layout/target2"/>
    <dgm:cxn modelId="{4DAEDECC-5304-BE43-A406-96AD31A05940}" type="presParOf" srcId="{C7F977EA-CEC4-4996-A1A1-767756C8967F}" destId="{0207CB85-9619-4FD2-992C-25DE1DF0B18A}"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3CB498-0DB3-4423-A7A4-B406B614999E}" type="doc">
      <dgm:prSet loTypeId="urn:microsoft.com/office/officeart/2005/8/layout/target2" loCatId="relationship" qsTypeId="urn:microsoft.com/office/officeart/2005/8/quickstyle/simple5" qsCatId="simple" csTypeId="urn:microsoft.com/office/officeart/2005/8/colors/accent1_2" csCatId="accent1" phldr="1"/>
      <dgm:spPr/>
    </dgm:pt>
    <dgm:pt modelId="{4B8FB65C-1099-4257-8C1C-F19CE53E2E59}">
      <dgm:prSet phldrT="[Text]" custT="1"/>
      <dgm:spPr/>
      <dgm:t>
        <a:bodyPr/>
        <a:lstStyle/>
        <a:p>
          <a:pPr algn="ctr"/>
          <a:r>
            <a:rPr lang="en-US" sz="2000" b="1" i="1" dirty="0" smtClean="0"/>
            <a:t>Monitoring &amp; Controlling</a:t>
          </a:r>
        </a:p>
        <a:p>
          <a:pPr algn="ctr"/>
          <a:r>
            <a:rPr lang="en-US" sz="2000" b="1" i="1" dirty="0" smtClean="0"/>
            <a:t>and</a:t>
          </a:r>
        </a:p>
        <a:p>
          <a:pPr algn="ctr"/>
          <a:r>
            <a:rPr lang="en-US" sz="2000" b="1" i="1" dirty="0" smtClean="0"/>
            <a:t>Time</a:t>
          </a:r>
          <a:endParaRPr lang="en-US" sz="2000" b="1" i="1" dirty="0"/>
        </a:p>
      </dgm:t>
    </dgm:pt>
    <dgm:pt modelId="{6F0DFC7B-150E-4896-BB31-1D9D291D9A09}" type="parTrans" cxnId="{EEAD667A-F1E0-4F1C-8752-D69B9197FCA5}">
      <dgm:prSet/>
      <dgm:spPr/>
      <dgm:t>
        <a:bodyPr/>
        <a:lstStyle/>
        <a:p>
          <a:endParaRPr lang="en-US"/>
        </a:p>
      </dgm:t>
    </dgm:pt>
    <dgm:pt modelId="{E6506C1B-A5A8-41A2-AB84-B6D4D709CEB4}" type="sibTrans" cxnId="{EEAD667A-F1E0-4F1C-8752-D69B9197FCA5}">
      <dgm:prSet/>
      <dgm:spPr/>
      <dgm:t>
        <a:bodyPr/>
        <a:lstStyle/>
        <a:p>
          <a:endParaRPr lang="en-US"/>
        </a:p>
      </dgm:t>
    </dgm:pt>
    <dgm:pt modelId="{F860CBB4-F41E-4BAD-8E8D-72431C7BDFC4}">
      <dgm:prSet phldrT="[Text]" custT="1">
        <dgm:style>
          <a:lnRef idx="0">
            <a:schemeClr val="accent3"/>
          </a:lnRef>
          <a:fillRef idx="3">
            <a:schemeClr val="accent3"/>
          </a:fillRef>
          <a:effectRef idx="3">
            <a:schemeClr val="accent3"/>
          </a:effectRef>
          <a:fontRef idx="minor">
            <a:schemeClr val="lt1"/>
          </a:fontRef>
        </dgm:style>
      </dgm:prSet>
      <dgm:spPr>
        <a:noFill/>
      </dgm:spPr>
      <dgm:t>
        <a:bodyPr vert="vert270" anchor="ctr" anchorCtr="1"/>
        <a:lstStyle/>
        <a:p>
          <a:pPr algn="ctr"/>
          <a:r>
            <a:rPr lang="en-US" sz="2400" b="1" dirty="0" smtClean="0">
              <a:solidFill>
                <a:schemeClr val="tx1"/>
              </a:solidFill>
            </a:rPr>
            <a:t>Outputs</a:t>
          </a:r>
        </a:p>
      </dgm:t>
    </dgm:pt>
    <dgm:pt modelId="{621DA26F-E19B-4980-87D4-881C26FA9F81}" type="parTrans" cxnId="{FA2CA564-4DAF-408A-9CA2-829D3FBBDCBF}">
      <dgm:prSet/>
      <dgm:spPr/>
      <dgm:t>
        <a:bodyPr/>
        <a:lstStyle/>
        <a:p>
          <a:endParaRPr lang="en-US"/>
        </a:p>
      </dgm:t>
    </dgm:pt>
    <dgm:pt modelId="{0563EA7C-1B2C-4281-8207-5D9FAEE4B754}" type="sibTrans" cxnId="{FA2CA564-4DAF-408A-9CA2-829D3FBBDCBF}">
      <dgm:prSet/>
      <dgm:spPr/>
      <dgm:t>
        <a:bodyPr/>
        <a:lstStyle/>
        <a:p>
          <a:endParaRPr lang="en-US"/>
        </a:p>
      </dgm:t>
    </dgm:pt>
    <dgm:pt modelId="{68A75D90-3767-476F-A406-6C5872A2A9A6}" type="pres">
      <dgm:prSet presAssocID="{B83CB498-0DB3-4423-A7A4-B406B614999E}" presName="Name0" presStyleCnt="0">
        <dgm:presLayoutVars>
          <dgm:chMax val="3"/>
          <dgm:chPref val="1"/>
          <dgm:dir/>
          <dgm:animLvl val="lvl"/>
          <dgm:resizeHandles/>
        </dgm:presLayoutVars>
      </dgm:prSet>
      <dgm:spPr/>
    </dgm:pt>
    <dgm:pt modelId="{A005735D-3D04-424C-BE8C-2B569DC2EFBD}" type="pres">
      <dgm:prSet presAssocID="{B83CB498-0DB3-4423-A7A4-B406B614999E}" presName="outerBox" presStyleCnt="0"/>
      <dgm:spPr/>
    </dgm:pt>
    <dgm:pt modelId="{BEEE5A2B-BBD5-45B2-AAB4-C0E6783C9181}" type="pres">
      <dgm:prSet presAssocID="{B83CB498-0DB3-4423-A7A4-B406B614999E}" presName="outerBoxParent" presStyleLbl="node1" presStyleIdx="0" presStyleCnt="2" custAng="0" custLinFactNeighborX="-63636"/>
      <dgm:spPr/>
      <dgm:t>
        <a:bodyPr/>
        <a:lstStyle/>
        <a:p>
          <a:endParaRPr lang="en-US"/>
        </a:p>
      </dgm:t>
    </dgm:pt>
    <dgm:pt modelId="{4554FB70-2A89-4B48-9BC2-9E4356ED3DCC}" type="pres">
      <dgm:prSet presAssocID="{B83CB498-0DB3-4423-A7A4-B406B614999E}" presName="outerBoxChildren" presStyleCnt="0"/>
      <dgm:spPr/>
    </dgm:pt>
    <dgm:pt modelId="{C7F977EA-CEC4-4996-A1A1-767756C8967F}" type="pres">
      <dgm:prSet presAssocID="{B83CB498-0DB3-4423-A7A4-B406B614999E}" presName="middleBox" presStyleCnt="0"/>
      <dgm:spPr/>
    </dgm:pt>
    <dgm:pt modelId="{B177D718-4A44-4430-8292-BE7A4202F4A7}" type="pres">
      <dgm:prSet presAssocID="{B83CB498-0DB3-4423-A7A4-B406B614999E}" presName="middleBoxParent" presStyleLbl="node1" presStyleIdx="1" presStyleCnt="2">
        <dgm:style>
          <a:lnRef idx="3">
            <a:schemeClr val="lt1"/>
          </a:lnRef>
          <a:fillRef idx="1">
            <a:schemeClr val="accent6"/>
          </a:fillRef>
          <a:effectRef idx="1">
            <a:schemeClr val="accent6"/>
          </a:effectRef>
          <a:fontRef idx="minor">
            <a:schemeClr val="lt1"/>
          </a:fontRef>
        </dgm:style>
      </dgm:prSet>
      <dgm:spPr/>
      <dgm:t>
        <a:bodyPr/>
        <a:lstStyle/>
        <a:p>
          <a:endParaRPr lang="en-US"/>
        </a:p>
      </dgm:t>
    </dgm:pt>
    <dgm:pt modelId="{0207CB85-9619-4FD2-992C-25DE1DF0B18A}" type="pres">
      <dgm:prSet presAssocID="{B83CB498-0DB3-4423-A7A4-B406B614999E}" presName="middleBoxChildren" presStyleCnt="0"/>
      <dgm:spPr/>
    </dgm:pt>
  </dgm:ptLst>
  <dgm:cxnLst>
    <dgm:cxn modelId="{C925B75A-5531-D540-95C0-774A864BB340}" type="presOf" srcId="{4B8FB65C-1099-4257-8C1C-F19CE53E2E59}" destId="{BEEE5A2B-BBD5-45B2-AAB4-C0E6783C9181}" srcOrd="0" destOrd="0" presId="urn:microsoft.com/office/officeart/2005/8/layout/target2"/>
    <dgm:cxn modelId="{FA2CA564-4DAF-408A-9CA2-829D3FBBDCBF}" srcId="{B83CB498-0DB3-4423-A7A4-B406B614999E}" destId="{F860CBB4-F41E-4BAD-8E8D-72431C7BDFC4}" srcOrd="1" destOrd="0" parTransId="{621DA26F-E19B-4980-87D4-881C26FA9F81}" sibTransId="{0563EA7C-1B2C-4281-8207-5D9FAEE4B754}"/>
    <dgm:cxn modelId="{1954ADF8-5BBB-4114-9B08-3866EDE3B485}" type="presOf" srcId="{F860CBB4-F41E-4BAD-8E8D-72431C7BDFC4}" destId="{B177D718-4A44-4430-8292-BE7A4202F4A7}" srcOrd="0" destOrd="0" presId="urn:microsoft.com/office/officeart/2005/8/layout/target2"/>
    <dgm:cxn modelId="{149C010E-2D3C-6544-935B-09F60AE36251}" type="presOf" srcId="{B83CB498-0DB3-4423-A7A4-B406B614999E}" destId="{68A75D90-3767-476F-A406-6C5872A2A9A6}" srcOrd="0" destOrd="0" presId="urn:microsoft.com/office/officeart/2005/8/layout/target2"/>
    <dgm:cxn modelId="{EEAD667A-F1E0-4F1C-8752-D69B9197FCA5}" srcId="{B83CB498-0DB3-4423-A7A4-B406B614999E}" destId="{4B8FB65C-1099-4257-8C1C-F19CE53E2E59}" srcOrd="0" destOrd="0" parTransId="{6F0DFC7B-150E-4896-BB31-1D9D291D9A09}" sibTransId="{E6506C1B-A5A8-41A2-AB84-B6D4D709CEB4}"/>
    <dgm:cxn modelId="{D237F57F-DD67-3345-9DE3-7F713158C854}" type="presParOf" srcId="{68A75D90-3767-476F-A406-6C5872A2A9A6}" destId="{A005735D-3D04-424C-BE8C-2B569DC2EFBD}" srcOrd="0" destOrd="0" presId="urn:microsoft.com/office/officeart/2005/8/layout/target2"/>
    <dgm:cxn modelId="{FB9C547C-809B-EB41-8D46-7E60EF8B453A}" type="presParOf" srcId="{A005735D-3D04-424C-BE8C-2B569DC2EFBD}" destId="{BEEE5A2B-BBD5-45B2-AAB4-C0E6783C9181}" srcOrd="0" destOrd="0" presId="urn:microsoft.com/office/officeart/2005/8/layout/target2"/>
    <dgm:cxn modelId="{D09B2355-55ED-1543-A558-0C5CE8052C06}" type="presParOf" srcId="{A005735D-3D04-424C-BE8C-2B569DC2EFBD}" destId="{4554FB70-2A89-4B48-9BC2-9E4356ED3DCC}" srcOrd="1" destOrd="0" presId="urn:microsoft.com/office/officeart/2005/8/layout/target2"/>
    <dgm:cxn modelId="{5E742B75-0AA9-BD43-B5AC-CAC2FA8E2EA7}" type="presParOf" srcId="{68A75D90-3767-476F-A406-6C5872A2A9A6}" destId="{C7F977EA-CEC4-4996-A1A1-767756C8967F}" srcOrd="1" destOrd="0" presId="urn:microsoft.com/office/officeart/2005/8/layout/target2"/>
    <dgm:cxn modelId="{EF6C9D75-EDA2-7A43-9604-DF71337F2943}" type="presParOf" srcId="{C7F977EA-CEC4-4996-A1A1-767756C8967F}" destId="{B177D718-4A44-4430-8292-BE7A4202F4A7}" srcOrd="0" destOrd="0" presId="urn:microsoft.com/office/officeart/2005/8/layout/target2"/>
    <dgm:cxn modelId="{66667C90-E36F-7A45-811F-9DC398A70168}" type="presParOf" srcId="{C7F977EA-CEC4-4996-A1A1-767756C8967F}" destId="{0207CB85-9619-4FD2-992C-25DE1DF0B18A}"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444EB9-C350-4252-8B63-F5E1C42D5771}" type="doc">
      <dgm:prSet loTypeId="urn:microsoft.com/office/officeart/2005/8/layout/lProcess1" loCatId="process" qsTypeId="urn:microsoft.com/office/officeart/2005/8/quickstyle/3d2" qsCatId="3D" csTypeId="urn:microsoft.com/office/officeart/2005/8/colors/accent1_2" csCatId="accent1" phldr="1"/>
      <dgm:spPr/>
      <dgm:t>
        <a:bodyPr/>
        <a:lstStyle/>
        <a:p>
          <a:endParaRPr lang="en-US"/>
        </a:p>
      </dgm:t>
    </dgm:pt>
    <dgm:pt modelId="{1EBC2EA4-C788-45E4-8E17-13D5F8A14EDA}">
      <dgm:prSet phldrT="[Text]"/>
      <dgm:spPr/>
      <dgm:t>
        <a:bodyPr/>
        <a:lstStyle/>
        <a:p>
          <a:r>
            <a:rPr lang="en-US" b="1" dirty="0" smtClean="0"/>
            <a:t>1. Processes and Procedures </a:t>
          </a:r>
          <a:endParaRPr lang="en-US" dirty="0" smtClean="0"/>
        </a:p>
      </dgm:t>
    </dgm:pt>
    <dgm:pt modelId="{D18EEA9C-9317-4FEA-8ABE-4D921757C1A0}" type="parTrans" cxnId="{DC08BC34-13F2-4326-88C7-611624281E12}">
      <dgm:prSet/>
      <dgm:spPr/>
      <dgm:t>
        <a:bodyPr/>
        <a:lstStyle/>
        <a:p>
          <a:endParaRPr lang="en-US"/>
        </a:p>
      </dgm:t>
    </dgm:pt>
    <dgm:pt modelId="{737E2AF2-B037-405B-AAA4-7F3B64A9719D}" type="sibTrans" cxnId="{DC08BC34-13F2-4326-88C7-611624281E12}">
      <dgm:prSet/>
      <dgm:spPr/>
      <dgm:t>
        <a:bodyPr/>
        <a:lstStyle/>
        <a:p>
          <a:endParaRPr lang="en-US"/>
        </a:p>
      </dgm:t>
    </dgm:pt>
    <dgm:pt modelId="{53980AA0-A007-4F73-8775-12E30A20E60B}">
      <dgm:prSet phldrT="[Text]"/>
      <dgm:spPr/>
      <dgm:t>
        <a:bodyPr/>
        <a:lstStyle/>
        <a:p>
          <a:r>
            <a:rPr lang="en-US" dirty="0" smtClean="0"/>
            <a:t>Formal and Informal Plans</a:t>
          </a:r>
          <a:endParaRPr lang="en-US" dirty="0"/>
        </a:p>
      </dgm:t>
    </dgm:pt>
    <dgm:pt modelId="{703CA548-6E54-487F-8D2F-C995A922E9E2}" type="parTrans" cxnId="{D52CF6CD-64E8-4553-A587-50CC058C0D06}">
      <dgm:prSet/>
      <dgm:spPr/>
      <dgm:t>
        <a:bodyPr/>
        <a:lstStyle/>
        <a:p>
          <a:endParaRPr lang="en-US"/>
        </a:p>
      </dgm:t>
    </dgm:pt>
    <dgm:pt modelId="{A4D5E258-E9D1-4B3A-8D99-66C49CD50BA8}" type="sibTrans" cxnId="{D52CF6CD-64E8-4553-A587-50CC058C0D06}">
      <dgm:prSet/>
      <dgm:spPr/>
      <dgm:t>
        <a:bodyPr/>
        <a:lstStyle/>
        <a:p>
          <a:endParaRPr lang="en-US"/>
        </a:p>
      </dgm:t>
    </dgm:pt>
    <dgm:pt modelId="{34297744-59A6-4B1C-BA31-C56734C44993}">
      <dgm:prSet phldrT="[Text]"/>
      <dgm:spPr/>
      <dgm:t>
        <a:bodyPr/>
        <a:lstStyle/>
        <a:p>
          <a:r>
            <a:rPr lang="en-US" dirty="0" smtClean="0"/>
            <a:t>Policies , guidelines and Templates</a:t>
          </a:r>
          <a:endParaRPr lang="en-US" dirty="0"/>
        </a:p>
      </dgm:t>
    </dgm:pt>
    <dgm:pt modelId="{C6B3B7B5-B94A-4EBA-9E84-A69951AC2958}" type="parTrans" cxnId="{0908623B-3DB9-41FD-8120-BAD751D01C8B}">
      <dgm:prSet/>
      <dgm:spPr/>
      <dgm:t>
        <a:bodyPr/>
        <a:lstStyle/>
        <a:p>
          <a:endParaRPr lang="en-US"/>
        </a:p>
      </dgm:t>
    </dgm:pt>
    <dgm:pt modelId="{257301FF-D622-41AE-82DF-91294DD87232}" type="sibTrans" cxnId="{0908623B-3DB9-41FD-8120-BAD751D01C8B}">
      <dgm:prSet/>
      <dgm:spPr/>
      <dgm:t>
        <a:bodyPr/>
        <a:lstStyle/>
        <a:p>
          <a:endParaRPr lang="en-US"/>
        </a:p>
      </dgm:t>
    </dgm:pt>
    <dgm:pt modelId="{2995AF29-E569-4A51-B7B0-9055E423484B}">
      <dgm:prSet phldrT="[Text]"/>
      <dgm:spPr/>
      <dgm:t>
        <a:bodyPr/>
        <a:lstStyle/>
        <a:p>
          <a:r>
            <a:rPr lang="en-US" b="1" dirty="0" smtClean="0"/>
            <a:t>.2 Corporate Knowledge Base </a:t>
          </a:r>
          <a:endParaRPr lang="en-US" dirty="0"/>
        </a:p>
      </dgm:t>
    </dgm:pt>
    <dgm:pt modelId="{714A6DA3-BCA4-4A40-BEB1-A7F376F2DB99}" type="parTrans" cxnId="{574FDB0A-DC73-493C-802D-1E63EB731379}">
      <dgm:prSet/>
      <dgm:spPr/>
      <dgm:t>
        <a:bodyPr/>
        <a:lstStyle/>
        <a:p>
          <a:endParaRPr lang="en-US"/>
        </a:p>
      </dgm:t>
    </dgm:pt>
    <dgm:pt modelId="{FF2BB5E2-C7BB-4E8C-B43A-2CC2D6CE6351}" type="sibTrans" cxnId="{574FDB0A-DC73-493C-802D-1E63EB731379}">
      <dgm:prSet/>
      <dgm:spPr/>
      <dgm:t>
        <a:bodyPr/>
        <a:lstStyle/>
        <a:p>
          <a:endParaRPr lang="en-US"/>
        </a:p>
      </dgm:t>
    </dgm:pt>
    <dgm:pt modelId="{5726FDD4-FE9A-418D-97E3-DB686178CFDA}">
      <dgm:prSet phldrT="[Text]"/>
      <dgm:spPr/>
      <dgm:t>
        <a:bodyPr/>
        <a:lstStyle/>
        <a:p>
          <a:r>
            <a:rPr lang="en-US" dirty="0" smtClean="0"/>
            <a:t>lessons learned </a:t>
          </a:r>
          <a:endParaRPr lang="en-US" dirty="0"/>
        </a:p>
      </dgm:t>
    </dgm:pt>
    <dgm:pt modelId="{43D7F057-CC80-40D3-822B-97C9CC2707C4}" type="parTrans" cxnId="{D2E4CCF7-7B7B-4B5E-9868-6E520ED9E7B9}">
      <dgm:prSet/>
      <dgm:spPr/>
      <dgm:t>
        <a:bodyPr/>
        <a:lstStyle/>
        <a:p>
          <a:endParaRPr lang="en-US"/>
        </a:p>
      </dgm:t>
    </dgm:pt>
    <dgm:pt modelId="{386D60C2-EB30-4D76-A16A-6E42A90F310C}" type="sibTrans" cxnId="{D2E4CCF7-7B7B-4B5E-9868-6E520ED9E7B9}">
      <dgm:prSet/>
      <dgm:spPr/>
      <dgm:t>
        <a:bodyPr/>
        <a:lstStyle/>
        <a:p>
          <a:endParaRPr lang="en-US"/>
        </a:p>
      </dgm:t>
    </dgm:pt>
    <dgm:pt modelId="{AC75F0B6-F72A-4681-8FC8-0EED050EC2FF}">
      <dgm:prSet phldrT="[Text]"/>
      <dgm:spPr/>
      <dgm:t>
        <a:bodyPr/>
        <a:lstStyle/>
        <a:p>
          <a:r>
            <a:rPr lang="en-US" dirty="0" smtClean="0"/>
            <a:t>historical information</a:t>
          </a:r>
        </a:p>
      </dgm:t>
    </dgm:pt>
    <dgm:pt modelId="{315D5D70-2D88-4F82-89B8-C33123206C5D}" type="parTrans" cxnId="{6B7BCFF3-AAF4-4A59-833C-3D0626277BED}">
      <dgm:prSet/>
      <dgm:spPr/>
      <dgm:t>
        <a:bodyPr/>
        <a:lstStyle/>
        <a:p>
          <a:endParaRPr lang="en-US"/>
        </a:p>
      </dgm:t>
    </dgm:pt>
    <dgm:pt modelId="{91037E6B-F896-489D-BD6E-E5D9FBF056BC}" type="sibTrans" cxnId="{6B7BCFF3-AAF4-4A59-833C-3D0626277BED}">
      <dgm:prSet/>
      <dgm:spPr/>
      <dgm:t>
        <a:bodyPr/>
        <a:lstStyle/>
        <a:p>
          <a:endParaRPr lang="en-US"/>
        </a:p>
      </dgm:t>
    </dgm:pt>
    <dgm:pt modelId="{8C35DB2E-1F18-4E7F-941D-275F3F419E1F}">
      <dgm:prSet phldrT="[Text]"/>
      <dgm:spPr/>
      <dgm:t>
        <a:bodyPr/>
        <a:lstStyle/>
        <a:p>
          <a:r>
            <a:rPr lang="en-US" dirty="0" smtClean="0"/>
            <a:t>Learning from previous projects</a:t>
          </a:r>
        </a:p>
      </dgm:t>
    </dgm:pt>
    <dgm:pt modelId="{EEF58D47-4400-47EA-A149-8EB8D940916B}" type="parTrans" cxnId="{43317FC3-F829-4C60-BC1C-C0D78A71C912}">
      <dgm:prSet/>
      <dgm:spPr/>
      <dgm:t>
        <a:bodyPr/>
        <a:lstStyle/>
        <a:p>
          <a:endParaRPr lang="en-US"/>
        </a:p>
      </dgm:t>
    </dgm:pt>
    <dgm:pt modelId="{DA5656E9-BC6F-4B9C-91A9-40D0E17C40E5}" type="sibTrans" cxnId="{43317FC3-F829-4C60-BC1C-C0D78A71C912}">
      <dgm:prSet/>
      <dgm:spPr/>
      <dgm:t>
        <a:bodyPr/>
        <a:lstStyle/>
        <a:p>
          <a:endParaRPr lang="en-US"/>
        </a:p>
      </dgm:t>
    </dgm:pt>
    <dgm:pt modelId="{1E5DCB39-1C3B-49C5-9543-C7D17F08BBBE}">
      <dgm:prSet phldrT="[Text]"/>
      <dgm:spPr/>
      <dgm:t>
        <a:bodyPr/>
        <a:lstStyle/>
        <a:p>
          <a:r>
            <a:rPr lang="en-US" dirty="0" smtClean="0"/>
            <a:t>completed schedules, risk data, and earned value data</a:t>
          </a:r>
        </a:p>
      </dgm:t>
    </dgm:pt>
    <dgm:pt modelId="{6E9FC28F-D7AE-457E-9EC7-D9C618A2E820}" type="parTrans" cxnId="{AE236B17-0555-45CD-8A99-47769522678E}">
      <dgm:prSet/>
      <dgm:spPr/>
      <dgm:t>
        <a:bodyPr/>
        <a:lstStyle/>
        <a:p>
          <a:endParaRPr lang="en-US"/>
        </a:p>
      </dgm:t>
    </dgm:pt>
    <dgm:pt modelId="{ED594535-3E12-4C8D-A801-DDE54DBAB3F3}" type="sibTrans" cxnId="{AE236B17-0555-45CD-8A99-47769522678E}">
      <dgm:prSet/>
      <dgm:spPr/>
      <dgm:t>
        <a:bodyPr/>
        <a:lstStyle/>
        <a:p>
          <a:endParaRPr lang="en-US"/>
        </a:p>
      </dgm:t>
    </dgm:pt>
    <dgm:pt modelId="{87B5A372-3C73-4AF7-9BB6-6EDEF87F80F0}">
      <dgm:prSet phldrT="[Text]"/>
      <dgm:spPr/>
      <dgm:t>
        <a:bodyPr/>
        <a:lstStyle/>
        <a:p>
          <a:r>
            <a:rPr lang="en-US" dirty="0" smtClean="0"/>
            <a:t>Change Control Procedures</a:t>
          </a:r>
          <a:endParaRPr lang="en-US" dirty="0"/>
        </a:p>
      </dgm:t>
    </dgm:pt>
    <dgm:pt modelId="{3DA794DA-B460-4884-947A-579EC2375041}" type="parTrans" cxnId="{C05D8172-67A8-432B-AA4B-E00ACF6FA26F}">
      <dgm:prSet/>
      <dgm:spPr/>
      <dgm:t>
        <a:bodyPr/>
        <a:lstStyle/>
        <a:p>
          <a:endParaRPr lang="en-US"/>
        </a:p>
      </dgm:t>
    </dgm:pt>
    <dgm:pt modelId="{D48E6936-CB29-475E-B4D3-8F666DE51F89}" type="sibTrans" cxnId="{C05D8172-67A8-432B-AA4B-E00ACF6FA26F}">
      <dgm:prSet/>
      <dgm:spPr/>
      <dgm:t>
        <a:bodyPr/>
        <a:lstStyle/>
        <a:p>
          <a:endParaRPr lang="en-US"/>
        </a:p>
      </dgm:t>
    </dgm:pt>
    <dgm:pt modelId="{FC4DB8C6-E147-464A-B4D3-8ABF1A2D35F9}">
      <dgm:prSet phldrT="[Text]"/>
      <dgm:spPr/>
      <dgm:t>
        <a:bodyPr/>
        <a:lstStyle/>
        <a:p>
          <a:r>
            <a:rPr lang="en-US" dirty="0" smtClean="0"/>
            <a:t>Configuration Management</a:t>
          </a:r>
          <a:endParaRPr lang="en-US" dirty="0"/>
        </a:p>
      </dgm:t>
    </dgm:pt>
    <dgm:pt modelId="{15D411AA-284A-4CC8-B735-338207EF90DE}" type="parTrans" cxnId="{B8C63BA0-D62D-4326-A4BF-95EC637D70C4}">
      <dgm:prSet/>
      <dgm:spPr/>
      <dgm:t>
        <a:bodyPr/>
        <a:lstStyle/>
        <a:p>
          <a:endParaRPr lang="en-US"/>
        </a:p>
      </dgm:t>
    </dgm:pt>
    <dgm:pt modelId="{B897C6EA-8660-4334-B3E5-47B5AA6C59BB}" type="sibTrans" cxnId="{B8C63BA0-D62D-4326-A4BF-95EC637D70C4}">
      <dgm:prSet/>
      <dgm:spPr/>
      <dgm:t>
        <a:bodyPr/>
        <a:lstStyle/>
        <a:p>
          <a:endParaRPr lang="en-US"/>
        </a:p>
      </dgm:t>
    </dgm:pt>
    <dgm:pt modelId="{4C2A6A61-EEA8-4A8B-9293-C69CC9F74683}" type="pres">
      <dgm:prSet presAssocID="{FB444EB9-C350-4252-8B63-F5E1C42D5771}" presName="Name0" presStyleCnt="0">
        <dgm:presLayoutVars>
          <dgm:dir/>
          <dgm:animLvl val="lvl"/>
          <dgm:resizeHandles val="exact"/>
        </dgm:presLayoutVars>
      </dgm:prSet>
      <dgm:spPr/>
      <dgm:t>
        <a:bodyPr/>
        <a:lstStyle/>
        <a:p>
          <a:endParaRPr lang="en-US"/>
        </a:p>
      </dgm:t>
    </dgm:pt>
    <dgm:pt modelId="{128F0BAC-EC21-4579-8B10-19C40ABE0DFF}" type="pres">
      <dgm:prSet presAssocID="{1EBC2EA4-C788-45E4-8E17-13D5F8A14EDA}" presName="vertFlow" presStyleCnt="0"/>
      <dgm:spPr/>
    </dgm:pt>
    <dgm:pt modelId="{FEFD5F57-DE4F-40E0-8322-4F3A76D94701}" type="pres">
      <dgm:prSet presAssocID="{1EBC2EA4-C788-45E4-8E17-13D5F8A14EDA}" presName="header" presStyleLbl="node1" presStyleIdx="0" presStyleCnt="2"/>
      <dgm:spPr/>
      <dgm:t>
        <a:bodyPr/>
        <a:lstStyle/>
        <a:p>
          <a:endParaRPr lang="en-US"/>
        </a:p>
      </dgm:t>
    </dgm:pt>
    <dgm:pt modelId="{45F03D52-F002-4642-BC7C-0BC8B3824BF1}" type="pres">
      <dgm:prSet presAssocID="{703CA548-6E54-487F-8D2F-C995A922E9E2}" presName="parTrans" presStyleLbl="sibTrans2D1" presStyleIdx="0" presStyleCnt="8"/>
      <dgm:spPr/>
      <dgm:t>
        <a:bodyPr/>
        <a:lstStyle/>
        <a:p>
          <a:endParaRPr lang="en-US"/>
        </a:p>
      </dgm:t>
    </dgm:pt>
    <dgm:pt modelId="{CF7B52F6-45BC-4AA6-B7C4-6F4FC3891982}" type="pres">
      <dgm:prSet presAssocID="{53980AA0-A007-4F73-8775-12E30A20E60B}" presName="child" presStyleLbl="alignAccFollowNode1" presStyleIdx="0" presStyleCnt="8">
        <dgm:presLayoutVars>
          <dgm:chMax val="0"/>
          <dgm:bulletEnabled val="1"/>
        </dgm:presLayoutVars>
      </dgm:prSet>
      <dgm:spPr/>
      <dgm:t>
        <a:bodyPr/>
        <a:lstStyle/>
        <a:p>
          <a:endParaRPr lang="en-US"/>
        </a:p>
      </dgm:t>
    </dgm:pt>
    <dgm:pt modelId="{E26E2376-DD89-4B88-ADC6-C08813E80B9D}" type="pres">
      <dgm:prSet presAssocID="{A4D5E258-E9D1-4B3A-8D99-66C49CD50BA8}" presName="sibTrans" presStyleLbl="sibTrans2D1" presStyleIdx="1" presStyleCnt="8"/>
      <dgm:spPr/>
      <dgm:t>
        <a:bodyPr/>
        <a:lstStyle/>
        <a:p>
          <a:endParaRPr lang="en-US"/>
        </a:p>
      </dgm:t>
    </dgm:pt>
    <dgm:pt modelId="{B0AD0D1A-C68D-4B25-9795-0177C58A58EE}" type="pres">
      <dgm:prSet presAssocID="{34297744-59A6-4B1C-BA31-C56734C44993}" presName="child" presStyleLbl="alignAccFollowNode1" presStyleIdx="1" presStyleCnt="8">
        <dgm:presLayoutVars>
          <dgm:chMax val="0"/>
          <dgm:bulletEnabled val="1"/>
        </dgm:presLayoutVars>
      </dgm:prSet>
      <dgm:spPr/>
      <dgm:t>
        <a:bodyPr/>
        <a:lstStyle/>
        <a:p>
          <a:endParaRPr lang="en-US"/>
        </a:p>
      </dgm:t>
    </dgm:pt>
    <dgm:pt modelId="{4AA15136-79B1-4B2F-84EE-2AFF5D64944F}" type="pres">
      <dgm:prSet presAssocID="{257301FF-D622-41AE-82DF-91294DD87232}" presName="sibTrans" presStyleLbl="sibTrans2D1" presStyleIdx="2" presStyleCnt="8"/>
      <dgm:spPr/>
      <dgm:t>
        <a:bodyPr/>
        <a:lstStyle/>
        <a:p>
          <a:endParaRPr lang="en-US"/>
        </a:p>
      </dgm:t>
    </dgm:pt>
    <dgm:pt modelId="{89D76FE2-3735-404F-915B-B33214D1EB02}" type="pres">
      <dgm:prSet presAssocID="{87B5A372-3C73-4AF7-9BB6-6EDEF87F80F0}" presName="child" presStyleLbl="alignAccFollowNode1" presStyleIdx="2" presStyleCnt="8">
        <dgm:presLayoutVars>
          <dgm:chMax val="0"/>
          <dgm:bulletEnabled val="1"/>
        </dgm:presLayoutVars>
      </dgm:prSet>
      <dgm:spPr/>
      <dgm:t>
        <a:bodyPr/>
        <a:lstStyle/>
        <a:p>
          <a:endParaRPr lang="en-US"/>
        </a:p>
      </dgm:t>
    </dgm:pt>
    <dgm:pt modelId="{BB7E9F49-03EB-4711-A7D0-CA90975CBE4B}" type="pres">
      <dgm:prSet presAssocID="{D48E6936-CB29-475E-B4D3-8F666DE51F89}" presName="sibTrans" presStyleLbl="sibTrans2D1" presStyleIdx="3" presStyleCnt="8"/>
      <dgm:spPr/>
      <dgm:t>
        <a:bodyPr/>
        <a:lstStyle/>
        <a:p>
          <a:endParaRPr lang="en-US"/>
        </a:p>
      </dgm:t>
    </dgm:pt>
    <dgm:pt modelId="{7C0A2E67-2724-44C1-B215-401F9B4E645D}" type="pres">
      <dgm:prSet presAssocID="{FC4DB8C6-E147-464A-B4D3-8ABF1A2D35F9}" presName="child" presStyleLbl="alignAccFollowNode1" presStyleIdx="3" presStyleCnt="8">
        <dgm:presLayoutVars>
          <dgm:chMax val="0"/>
          <dgm:bulletEnabled val="1"/>
        </dgm:presLayoutVars>
      </dgm:prSet>
      <dgm:spPr/>
      <dgm:t>
        <a:bodyPr/>
        <a:lstStyle/>
        <a:p>
          <a:endParaRPr lang="en-US"/>
        </a:p>
      </dgm:t>
    </dgm:pt>
    <dgm:pt modelId="{5639E7AA-80D7-4E6C-91A7-B5CA07E59B7B}" type="pres">
      <dgm:prSet presAssocID="{1EBC2EA4-C788-45E4-8E17-13D5F8A14EDA}" presName="hSp" presStyleCnt="0"/>
      <dgm:spPr/>
    </dgm:pt>
    <dgm:pt modelId="{EA134C75-C36D-47FA-BE5C-FF7DA8DB8D28}" type="pres">
      <dgm:prSet presAssocID="{2995AF29-E569-4A51-B7B0-9055E423484B}" presName="vertFlow" presStyleCnt="0"/>
      <dgm:spPr/>
    </dgm:pt>
    <dgm:pt modelId="{9DF8CC66-36CF-4731-9CCC-8C68AA8010E9}" type="pres">
      <dgm:prSet presAssocID="{2995AF29-E569-4A51-B7B0-9055E423484B}" presName="header" presStyleLbl="node1" presStyleIdx="1" presStyleCnt="2"/>
      <dgm:spPr/>
      <dgm:t>
        <a:bodyPr/>
        <a:lstStyle/>
        <a:p>
          <a:endParaRPr lang="en-US"/>
        </a:p>
      </dgm:t>
    </dgm:pt>
    <dgm:pt modelId="{20317E12-629A-48F0-8604-36B88DA99F8A}" type="pres">
      <dgm:prSet presAssocID="{43D7F057-CC80-40D3-822B-97C9CC2707C4}" presName="parTrans" presStyleLbl="sibTrans2D1" presStyleIdx="4" presStyleCnt="8"/>
      <dgm:spPr/>
      <dgm:t>
        <a:bodyPr/>
        <a:lstStyle/>
        <a:p>
          <a:endParaRPr lang="en-US"/>
        </a:p>
      </dgm:t>
    </dgm:pt>
    <dgm:pt modelId="{8F657FF3-E7B8-4C1D-99AF-C63CB4CC8971}" type="pres">
      <dgm:prSet presAssocID="{5726FDD4-FE9A-418D-97E3-DB686178CFDA}" presName="child" presStyleLbl="alignAccFollowNode1" presStyleIdx="4" presStyleCnt="8">
        <dgm:presLayoutVars>
          <dgm:chMax val="0"/>
          <dgm:bulletEnabled val="1"/>
        </dgm:presLayoutVars>
      </dgm:prSet>
      <dgm:spPr/>
      <dgm:t>
        <a:bodyPr/>
        <a:lstStyle/>
        <a:p>
          <a:endParaRPr lang="en-US"/>
        </a:p>
      </dgm:t>
    </dgm:pt>
    <dgm:pt modelId="{39E1DCFC-75CA-4204-AC95-E35C5DBE4DA7}" type="pres">
      <dgm:prSet presAssocID="{386D60C2-EB30-4D76-A16A-6E42A90F310C}" presName="sibTrans" presStyleLbl="sibTrans2D1" presStyleIdx="5" presStyleCnt="8"/>
      <dgm:spPr/>
      <dgm:t>
        <a:bodyPr/>
        <a:lstStyle/>
        <a:p>
          <a:endParaRPr lang="en-US"/>
        </a:p>
      </dgm:t>
    </dgm:pt>
    <dgm:pt modelId="{AA2E8DAB-9CBE-4F40-B9FD-6166C73D7871}" type="pres">
      <dgm:prSet presAssocID="{AC75F0B6-F72A-4681-8FC8-0EED050EC2FF}" presName="child" presStyleLbl="alignAccFollowNode1" presStyleIdx="5" presStyleCnt="8">
        <dgm:presLayoutVars>
          <dgm:chMax val="0"/>
          <dgm:bulletEnabled val="1"/>
        </dgm:presLayoutVars>
      </dgm:prSet>
      <dgm:spPr/>
      <dgm:t>
        <a:bodyPr/>
        <a:lstStyle/>
        <a:p>
          <a:endParaRPr lang="en-US"/>
        </a:p>
      </dgm:t>
    </dgm:pt>
    <dgm:pt modelId="{D3868F1B-9ABC-4D84-9F37-6BBF813E7AEC}" type="pres">
      <dgm:prSet presAssocID="{91037E6B-F896-489D-BD6E-E5D9FBF056BC}" presName="sibTrans" presStyleLbl="sibTrans2D1" presStyleIdx="6" presStyleCnt="8"/>
      <dgm:spPr/>
      <dgm:t>
        <a:bodyPr/>
        <a:lstStyle/>
        <a:p>
          <a:endParaRPr lang="en-US"/>
        </a:p>
      </dgm:t>
    </dgm:pt>
    <dgm:pt modelId="{FF4EB4A2-4F1C-4199-8EFA-3C5C91EF4281}" type="pres">
      <dgm:prSet presAssocID="{8C35DB2E-1F18-4E7F-941D-275F3F419E1F}" presName="child" presStyleLbl="alignAccFollowNode1" presStyleIdx="6" presStyleCnt="8">
        <dgm:presLayoutVars>
          <dgm:chMax val="0"/>
          <dgm:bulletEnabled val="1"/>
        </dgm:presLayoutVars>
      </dgm:prSet>
      <dgm:spPr/>
      <dgm:t>
        <a:bodyPr/>
        <a:lstStyle/>
        <a:p>
          <a:endParaRPr lang="en-US"/>
        </a:p>
      </dgm:t>
    </dgm:pt>
    <dgm:pt modelId="{C62F4678-2B4D-4FDF-849B-104BA360242D}" type="pres">
      <dgm:prSet presAssocID="{DA5656E9-BC6F-4B9C-91A9-40D0E17C40E5}" presName="sibTrans" presStyleLbl="sibTrans2D1" presStyleIdx="7" presStyleCnt="8"/>
      <dgm:spPr/>
      <dgm:t>
        <a:bodyPr/>
        <a:lstStyle/>
        <a:p>
          <a:endParaRPr lang="en-US"/>
        </a:p>
      </dgm:t>
    </dgm:pt>
    <dgm:pt modelId="{1BB321FD-BCDB-493E-B819-2D6317287757}" type="pres">
      <dgm:prSet presAssocID="{1E5DCB39-1C3B-49C5-9543-C7D17F08BBBE}" presName="child" presStyleLbl="alignAccFollowNode1" presStyleIdx="7" presStyleCnt="8">
        <dgm:presLayoutVars>
          <dgm:chMax val="0"/>
          <dgm:bulletEnabled val="1"/>
        </dgm:presLayoutVars>
      </dgm:prSet>
      <dgm:spPr/>
      <dgm:t>
        <a:bodyPr/>
        <a:lstStyle/>
        <a:p>
          <a:endParaRPr lang="en-US"/>
        </a:p>
      </dgm:t>
    </dgm:pt>
  </dgm:ptLst>
  <dgm:cxnLst>
    <dgm:cxn modelId="{95713901-1BBF-594C-B4BF-BE535E30A329}" type="presOf" srcId="{703CA548-6E54-487F-8D2F-C995A922E9E2}" destId="{45F03D52-F002-4642-BC7C-0BC8B3824BF1}" srcOrd="0" destOrd="0" presId="urn:microsoft.com/office/officeart/2005/8/layout/lProcess1"/>
    <dgm:cxn modelId="{50733199-5A68-CE45-A22C-DF69A0630BB1}" type="presOf" srcId="{386D60C2-EB30-4D76-A16A-6E42A90F310C}" destId="{39E1DCFC-75CA-4204-AC95-E35C5DBE4DA7}" srcOrd="0" destOrd="0" presId="urn:microsoft.com/office/officeart/2005/8/layout/lProcess1"/>
    <dgm:cxn modelId="{43170BC6-4841-4349-9DF6-20750C59F2CA}" type="presOf" srcId="{FB444EB9-C350-4252-8B63-F5E1C42D5771}" destId="{4C2A6A61-EEA8-4A8B-9293-C69CC9F74683}" srcOrd="0" destOrd="0" presId="urn:microsoft.com/office/officeart/2005/8/layout/lProcess1"/>
    <dgm:cxn modelId="{574FDB0A-DC73-493C-802D-1E63EB731379}" srcId="{FB444EB9-C350-4252-8B63-F5E1C42D5771}" destId="{2995AF29-E569-4A51-B7B0-9055E423484B}" srcOrd="1" destOrd="0" parTransId="{714A6DA3-BCA4-4A40-BEB1-A7F376F2DB99}" sibTransId="{FF2BB5E2-C7BB-4E8C-B43A-2CC2D6CE6351}"/>
    <dgm:cxn modelId="{A3A65E4D-7572-9545-910F-4FCCCD16E796}" type="presOf" srcId="{43D7F057-CC80-40D3-822B-97C9CC2707C4}" destId="{20317E12-629A-48F0-8604-36B88DA99F8A}" srcOrd="0" destOrd="0" presId="urn:microsoft.com/office/officeart/2005/8/layout/lProcess1"/>
    <dgm:cxn modelId="{D2E4CCF7-7B7B-4B5E-9868-6E520ED9E7B9}" srcId="{2995AF29-E569-4A51-B7B0-9055E423484B}" destId="{5726FDD4-FE9A-418D-97E3-DB686178CFDA}" srcOrd="0" destOrd="0" parTransId="{43D7F057-CC80-40D3-822B-97C9CC2707C4}" sibTransId="{386D60C2-EB30-4D76-A16A-6E42A90F310C}"/>
    <dgm:cxn modelId="{7BB60742-0695-5F45-B910-370258A42944}" type="presOf" srcId="{91037E6B-F896-489D-BD6E-E5D9FBF056BC}" destId="{D3868F1B-9ABC-4D84-9F37-6BBF813E7AEC}" srcOrd="0" destOrd="0" presId="urn:microsoft.com/office/officeart/2005/8/layout/lProcess1"/>
    <dgm:cxn modelId="{D52D239F-5027-B240-A21E-34FAF56E84D3}" type="presOf" srcId="{34297744-59A6-4B1C-BA31-C56734C44993}" destId="{B0AD0D1A-C68D-4B25-9795-0177C58A58EE}" srcOrd="0" destOrd="0" presId="urn:microsoft.com/office/officeart/2005/8/layout/lProcess1"/>
    <dgm:cxn modelId="{34BF3F31-8D5B-8041-B154-BB941651F533}" type="presOf" srcId="{5726FDD4-FE9A-418D-97E3-DB686178CFDA}" destId="{8F657FF3-E7B8-4C1D-99AF-C63CB4CC8971}" srcOrd="0" destOrd="0" presId="urn:microsoft.com/office/officeart/2005/8/layout/lProcess1"/>
    <dgm:cxn modelId="{6B7BCFF3-AAF4-4A59-833C-3D0626277BED}" srcId="{2995AF29-E569-4A51-B7B0-9055E423484B}" destId="{AC75F0B6-F72A-4681-8FC8-0EED050EC2FF}" srcOrd="1" destOrd="0" parTransId="{315D5D70-2D88-4F82-89B8-C33123206C5D}" sibTransId="{91037E6B-F896-489D-BD6E-E5D9FBF056BC}"/>
    <dgm:cxn modelId="{43317FC3-F829-4C60-BC1C-C0D78A71C912}" srcId="{2995AF29-E569-4A51-B7B0-9055E423484B}" destId="{8C35DB2E-1F18-4E7F-941D-275F3F419E1F}" srcOrd="2" destOrd="0" parTransId="{EEF58D47-4400-47EA-A149-8EB8D940916B}" sibTransId="{DA5656E9-BC6F-4B9C-91A9-40D0E17C40E5}"/>
    <dgm:cxn modelId="{5A7EFC02-0B9D-3440-BBA6-F7E2F05E67A5}" type="presOf" srcId="{8C35DB2E-1F18-4E7F-941D-275F3F419E1F}" destId="{FF4EB4A2-4F1C-4199-8EFA-3C5C91EF4281}" srcOrd="0" destOrd="0" presId="urn:microsoft.com/office/officeart/2005/8/layout/lProcess1"/>
    <dgm:cxn modelId="{2A6EF1FF-A3BD-6847-BEAC-6666B1A571A8}" type="presOf" srcId="{FC4DB8C6-E147-464A-B4D3-8ABF1A2D35F9}" destId="{7C0A2E67-2724-44C1-B215-401F9B4E645D}" srcOrd="0" destOrd="0" presId="urn:microsoft.com/office/officeart/2005/8/layout/lProcess1"/>
    <dgm:cxn modelId="{C05D8172-67A8-432B-AA4B-E00ACF6FA26F}" srcId="{1EBC2EA4-C788-45E4-8E17-13D5F8A14EDA}" destId="{87B5A372-3C73-4AF7-9BB6-6EDEF87F80F0}" srcOrd="2" destOrd="0" parTransId="{3DA794DA-B460-4884-947A-579EC2375041}" sibTransId="{D48E6936-CB29-475E-B4D3-8F666DE51F89}"/>
    <dgm:cxn modelId="{A75BFD91-C651-DF4A-9FA1-050E81E780BD}" type="presOf" srcId="{257301FF-D622-41AE-82DF-91294DD87232}" destId="{4AA15136-79B1-4B2F-84EE-2AFF5D64944F}" srcOrd="0" destOrd="0" presId="urn:microsoft.com/office/officeart/2005/8/layout/lProcess1"/>
    <dgm:cxn modelId="{97764D70-4C7C-7244-B84F-D6A1C01E1762}" type="presOf" srcId="{1E5DCB39-1C3B-49C5-9543-C7D17F08BBBE}" destId="{1BB321FD-BCDB-493E-B819-2D6317287757}" srcOrd="0" destOrd="0" presId="urn:microsoft.com/office/officeart/2005/8/layout/lProcess1"/>
    <dgm:cxn modelId="{DC08BC34-13F2-4326-88C7-611624281E12}" srcId="{FB444EB9-C350-4252-8B63-F5E1C42D5771}" destId="{1EBC2EA4-C788-45E4-8E17-13D5F8A14EDA}" srcOrd="0" destOrd="0" parTransId="{D18EEA9C-9317-4FEA-8ABE-4D921757C1A0}" sibTransId="{737E2AF2-B037-405B-AAA4-7F3B64A9719D}"/>
    <dgm:cxn modelId="{B8C63BA0-D62D-4326-A4BF-95EC637D70C4}" srcId="{1EBC2EA4-C788-45E4-8E17-13D5F8A14EDA}" destId="{FC4DB8C6-E147-464A-B4D3-8ABF1A2D35F9}" srcOrd="3" destOrd="0" parTransId="{15D411AA-284A-4CC8-B735-338207EF90DE}" sibTransId="{B897C6EA-8660-4334-B3E5-47B5AA6C59BB}"/>
    <dgm:cxn modelId="{A5D5B131-29C2-2D4F-834F-1BBF42E6BDB5}" type="presOf" srcId="{DA5656E9-BC6F-4B9C-91A9-40D0E17C40E5}" destId="{C62F4678-2B4D-4FDF-849B-104BA360242D}" srcOrd="0" destOrd="0" presId="urn:microsoft.com/office/officeart/2005/8/layout/lProcess1"/>
    <dgm:cxn modelId="{1CA9ED09-47EB-EB46-A211-8F3658A2B5A9}" type="presOf" srcId="{AC75F0B6-F72A-4681-8FC8-0EED050EC2FF}" destId="{AA2E8DAB-9CBE-4F40-B9FD-6166C73D7871}" srcOrd="0" destOrd="0" presId="urn:microsoft.com/office/officeart/2005/8/layout/lProcess1"/>
    <dgm:cxn modelId="{A9186215-D580-EB4B-82C8-7D33FCE3ECBC}" type="presOf" srcId="{53980AA0-A007-4F73-8775-12E30A20E60B}" destId="{CF7B52F6-45BC-4AA6-B7C4-6F4FC3891982}" srcOrd="0" destOrd="0" presId="urn:microsoft.com/office/officeart/2005/8/layout/lProcess1"/>
    <dgm:cxn modelId="{71C5627C-0565-AA4D-8707-73E33E5F2921}" type="presOf" srcId="{D48E6936-CB29-475E-B4D3-8F666DE51F89}" destId="{BB7E9F49-03EB-4711-A7D0-CA90975CBE4B}" srcOrd="0" destOrd="0" presId="urn:microsoft.com/office/officeart/2005/8/layout/lProcess1"/>
    <dgm:cxn modelId="{D52CF6CD-64E8-4553-A587-50CC058C0D06}" srcId="{1EBC2EA4-C788-45E4-8E17-13D5F8A14EDA}" destId="{53980AA0-A007-4F73-8775-12E30A20E60B}" srcOrd="0" destOrd="0" parTransId="{703CA548-6E54-487F-8D2F-C995A922E9E2}" sibTransId="{A4D5E258-E9D1-4B3A-8D99-66C49CD50BA8}"/>
    <dgm:cxn modelId="{AE236B17-0555-45CD-8A99-47769522678E}" srcId="{2995AF29-E569-4A51-B7B0-9055E423484B}" destId="{1E5DCB39-1C3B-49C5-9543-C7D17F08BBBE}" srcOrd="3" destOrd="0" parTransId="{6E9FC28F-D7AE-457E-9EC7-D9C618A2E820}" sibTransId="{ED594535-3E12-4C8D-A801-DDE54DBAB3F3}"/>
    <dgm:cxn modelId="{97FBC7F0-BD3E-7D4B-96A2-691652CBA214}" type="presOf" srcId="{1EBC2EA4-C788-45E4-8E17-13D5F8A14EDA}" destId="{FEFD5F57-DE4F-40E0-8322-4F3A76D94701}" srcOrd="0" destOrd="0" presId="urn:microsoft.com/office/officeart/2005/8/layout/lProcess1"/>
    <dgm:cxn modelId="{446DB977-2E42-EF4E-80F4-838256165FDB}" type="presOf" srcId="{87B5A372-3C73-4AF7-9BB6-6EDEF87F80F0}" destId="{89D76FE2-3735-404F-915B-B33214D1EB02}" srcOrd="0" destOrd="0" presId="urn:microsoft.com/office/officeart/2005/8/layout/lProcess1"/>
    <dgm:cxn modelId="{0908623B-3DB9-41FD-8120-BAD751D01C8B}" srcId="{1EBC2EA4-C788-45E4-8E17-13D5F8A14EDA}" destId="{34297744-59A6-4B1C-BA31-C56734C44993}" srcOrd="1" destOrd="0" parTransId="{C6B3B7B5-B94A-4EBA-9E84-A69951AC2958}" sibTransId="{257301FF-D622-41AE-82DF-91294DD87232}"/>
    <dgm:cxn modelId="{54F59150-290A-FC41-A747-D995FC3B26FC}" type="presOf" srcId="{A4D5E258-E9D1-4B3A-8D99-66C49CD50BA8}" destId="{E26E2376-DD89-4B88-ADC6-C08813E80B9D}" srcOrd="0" destOrd="0" presId="urn:microsoft.com/office/officeart/2005/8/layout/lProcess1"/>
    <dgm:cxn modelId="{87953368-1355-574E-91A2-42312E959CD2}" type="presOf" srcId="{2995AF29-E569-4A51-B7B0-9055E423484B}" destId="{9DF8CC66-36CF-4731-9CCC-8C68AA8010E9}" srcOrd="0" destOrd="0" presId="urn:microsoft.com/office/officeart/2005/8/layout/lProcess1"/>
    <dgm:cxn modelId="{0B6FD4A2-9E1B-7E4C-AAC4-099B3BC7CDD5}" type="presParOf" srcId="{4C2A6A61-EEA8-4A8B-9293-C69CC9F74683}" destId="{128F0BAC-EC21-4579-8B10-19C40ABE0DFF}" srcOrd="0" destOrd="0" presId="urn:microsoft.com/office/officeart/2005/8/layout/lProcess1"/>
    <dgm:cxn modelId="{39701B92-A8DB-9645-9AA9-49D75559CF58}" type="presParOf" srcId="{128F0BAC-EC21-4579-8B10-19C40ABE0DFF}" destId="{FEFD5F57-DE4F-40E0-8322-4F3A76D94701}" srcOrd="0" destOrd="0" presId="urn:microsoft.com/office/officeart/2005/8/layout/lProcess1"/>
    <dgm:cxn modelId="{F84F8AA8-F157-3048-9EE0-A25401E7C491}" type="presParOf" srcId="{128F0BAC-EC21-4579-8B10-19C40ABE0DFF}" destId="{45F03D52-F002-4642-BC7C-0BC8B3824BF1}" srcOrd="1" destOrd="0" presId="urn:microsoft.com/office/officeart/2005/8/layout/lProcess1"/>
    <dgm:cxn modelId="{B3AC175D-3C24-7C4F-93CE-D95253386587}" type="presParOf" srcId="{128F0BAC-EC21-4579-8B10-19C40ABE0DFF}" destId="{CF7B52F6-45BC-4AA6-B7C4-6F4FC3891982}" srcOrd="2" destOrd="0" presId="urn:microsoft.com/office/officeart/2005/8/layout/lProcess1"/>
    <dgm:cxn modelId="{A77883B4-A1FC-0E47-9FAB-BAE6B191663B}" type="presParOf" srcId="{128F0BAC-EC21-4579-8B10-19C40ABE0DFF}" destId="{E26E2376-DD89-4B88-ADC6-C08813E80B9D}" srcOrd="3" destOrd="0" presId="urn:microsoft.com/office/officeart/2005/8/layout/lProcess1"/>
    <dgm:cxn modelId="{DBA173CD-F182-604B-BC64-22B2CF1ADD65}" type="presParOf" srcId="{128F0BAC-EC21-4579-8B10-19C40ABE0DFF}" destId="{B0AD0D1A-C68D-4B25-9795-0177C58A58EE}" srcOrd="4" destOrd="0" presId="urn:microsoft.com/office/officeart/2005/8/layout/lProcess1"/>
    <dgm:cxn modelId="{242CC7C3-7BC8-A546-8610-D4C23B395787}" type="presParOf" srcId="{128F0BAC-EC21-4579-8B10-19C40ABE0DFF}" destId="{4AA15136-79B1-4B2F-84EE-2AFF5D64944F}" srcOrd="5" destOrd="0" presId="urn:microsoft.com/office/officeart/2005/8/layout/lProcess1"/>
    <dgm:cxn modelId="{8E35E13A-5EFE-3144-B9A6-624A7403355D}" type="presParOf" srcId="{128F0BAC-EC21-4579-8B10-19C40ABE0DFF}" destId="{89D76FE2-3735-404F-915B-B33214D1EB02}" srcOrd="6" destOrd="0" presId="urn:microsoft.com/office/officeart/2005/8/layout/lProcess1"/>
    <dgm:cxn modelId="{5D589F50-BC68-724E-B467-66F4F560CD04}" type="presParOf" srcId="{128F0BAC-EC21-4579-8B10-19C40ABE0DFF}" destId="{BB7E9F49-03EB-4711-A7D0-CA90975CBE4B}" srcOrd="7" destOrd="0" presId="urn:microsoft.com/office/officeart/2005/8/layout/lProcess1"/>
    <dgm:cxn modelId="{B6944494-3C05-2746-B3C1-6CD6C8927352}" type="presParOf" srcId="{128F0BAC-EC21-4579-8B10-19C40ABE0DFF}" destId="{7C0A2E67-2724-44C1-B215-401F9B4E645D}" srcOrd="8" destOrd="0" presId="urn:microsoft.com/office/officeart/2005/8/layout/lProcess1"/>
    <dgm:cxn modelId="{C28F7F3D-694B-9946-8676-0E94B0891F50}" type="presParOf" srcId="{4C2A6A61-EEA8-4A8B-9293-C69CC9F74683}" destId="{5639E7AA-80D7-4E6C-91A7-B5CA07E59B7B}" srcOrd="1" destOrd="0" presId="urn:microsoft.com/office/officeart/2005/8/layout/lProcess1"/>
    <dgm:cxn modelId="{93B1C904-2A0B-EC48-844A-F8BD525A1FD6}" type="presParOf" srcId="{4C2A6A61-EEA8-4A8B-9293-C69CC9F74683}" destId="{EA134C75-C36D-47FA-BE5C-FF7DA8DB8D28}" srcOrd="2" destOrd="0" presId="urn:microsoft.com/office/officeart/2005/8/layout/lProcess1"/>
    <dgm:cxn modelId="{D3AF5AAA-9100-AE45-A260-D8F5B2A9BF8B}" type="presParOf" srcId="{EA134C75-C36D-47FA-BE5C-FF7DA8DB8D28}" destId="{9DF8CC66-36CF-4731-9CCC-8C68AA8010E9}" srcOrd="0" destOrd="0" presId="urn:microsoft.com/office/officeart/2005/8/layout/lProcess1"/>
    <dgm:cxn modelId="{FA21CBB7-C0EE-6444-B6A9-29AD873CBE76}" type="presParOf" srcId="{EA134C75-C36D-47FA-BE5C-FF7DA8DB8D28}" destId="{20317E12-629A-48F0-8604-36B88DA99F8A}" srcOrd="1" destOrd="0" presId="urn:microsoft.com/office/officeart/2005/8/layout/lProcess1"/>
    <dgm:cxn modelId="{9D310941-8558-E447-83F7-CABCDC4B200C}" type="presParOf" srcId="{EA134C75-C36D-47FA-BE5C-FF7DA8DB8D28}" destId="{8F657FF3-E7B8-4C1D-99AF-C63CB4CC8971}" srcOrd="2" destOrd="0" presId="urn:microsoft.com/office/officeart/2005/8/layout/lProcess1"/>
    <dgm:cxn modelId="{1DB07F1E-0CB3-AB44-977E-4FB2969C5EDD}" type="presParOf" srcId="{EA134C75-C36D-47FA-BE5C-FF7DA8DB8D28}" destId="{39E1DCFC-75CA-4204-AC95-E35C5DBE4DA7}" srcOrd="3" destOrd="0" presId="urn:microsoft.com/office/officeart/2005/8/layout/lProcess1"/>
    <dgm:cxn modelId="{CBE11F0A-4EFE-9C4F-AAF1-187252592990}" type="presParOf" srcId="{EA134C75-C36D-47FA-BE5C-FF7DA8DB8D28}" destId="{AA2E8DAB-9CBE-4F40-B9FD-6166C73D7871}" srcOrd="4" destOrd="0" presId="urn:microsoft.com/office/officeart/2005/8/layout/lProcess1"/>
    <dgm:cxn modelId="{925FE6E1-45FA-B74C-B82F-8876A650CA5B}" type="presParOf" srcId="{EA134C75-C36D-47FA-BE5C-FF7DA8DB8D28}" destId="{D3868F1B-9ABC-4D84-9F37-6BBF813E7AEC}" srcOrd="5" destOrd="0" presId="urn:microsoft.com/office/officeart/2005/8/layout/lProcess1"/>
    <dgm:cxn modelId="{467FA430-B304-9943-9054-A98C79F61202}" type="presParOf" srcId="{EA134C75-C36D-47FA-BE5C-FF7DA8DB8D28}" destId="{FF4EB4A2-4F1C-4199-8EFA-3C5C91EF4281}" srcOrd="6" destOrd="0" presId="urn:microsoft.com/office/officeart/2005/8/layout/lProcess1"/>
    <dgm:cxn modelId="{64AB6032-2565-8149-A4B1-1137D6C9BBC4}" type="presParOf" srcId="{EA134C75-C36D-47FA-BE5C-FF7DA8DB8D28}" destId="{C62F4678-2B4D-4FDF-849B-104BA360242D}" srcOrd="7" destOrd="0" presId="urn:microsoft.com/office/officeart/2005/8/layout/lProcess1"/>
    <dgm:cxn modelId="{15BE3FAB-A822-4E48-AD0A-7B0A74F22A64}" type="presParOf" srcId="{EA134C75-C36D-47FA-BE5C-FF7DA8DB8D28}" destId="{1BB321FD-BCDB-493E-B819-2D6317287757}"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444EB9-C350-4252-8B63-F5E1C42D5771}"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en-US"/>
        </a:p>
      </dgm:t>
    </dgm:pt>
    <dgm:pt modelId="{53980AA0-A007-4F73-8775-12E30A20E60B}">
      <dgm:prSet phldrT="[Text]"/>
      <dgm:spPr/>
      <dgm:t>
        <a:bodyPr/>
        <a:lstStyle/>
        <a:p>
          <a:r>
            <a:rPr lang="en-US" b="1" dirty="0" smtClean="0"/>
            <a:t>Lessons Learned </a:t>
          </a:r>
          <a:endParaRPr lang="en-US" dirty="0"/>
        </a:p>
      </dgm:t>
    </dgm:pt>
    <dgm:pt modelId="{703CA548-6E54-487F-8D2F-C995A922E9E2}" type="parTrans" cxnId="{D52CF6CD-64E8-4553-A587-50CC058C0D06}">
      <dgm:prSet/>
      <dgm:spPr/>
      <dgm:t>
        <a:bodyPr/>
        <a:lstStyle/>
        <a:p>
          <a:endParaRPr lang="en-US"/>
        </a:p>
      </dgm:t>
    </dgm:pt>
    <dgm:pt modelId="{A4D5E258-E9D1-4B3A-8D99-66C49CD50BA8}" type="sibTrans" cxnId="{D52CF6CD-64E8-4553-A587-50CC058C0D06}">
      <dgm:prSet/>
      <dgm:spPr/>
      <dgm:t>
        <a:bodyPr/>
        <a:lstStyle/>
        <a:p>
          <a:endParaRPr lang="en-US"/>
        </a:p>
      </dgm:t>
    </dgm:pt>
    <dgm:pt modelId="{FC4DB8C6-E147-464A-B4D3-8ABF1A2D35F9}">
      <dgm:prSet phldrT="[Text]"/>
      <dgm:spPr/>
      <dgm:t>
        <a:bodyPr/>
        <a:lstStyle/>
        <a:p>
          <a:r>
            <a:rPr lang="en-US" b="1" dirty="0" smtClean="0"/>
            <a:t>Causes of Variances </a:t>
          </a:r>
          <a:endParaRPr lang="en-US" dirty="0"/>
        </a:p>
      </dgm:t>
    </dgm:pt>
    <dgm:pt modelId="{15D411AA-284A-4CC8-B735-338207EF90DE}" type="parTrans" cxnId="{B8C63BA0-D62D-4326-A4BF-95EC637D70C4}">
      <dgm:prSet/>
      <dgm:spPr/>
      <dgm:t>
        <a:bodyPr/>
        <a:lstStyle/>
        <a:p>
          <a:endParaRPr lang="en-US"/>
        </a:p>
      </dgm:t>
    </dgm:pt>
    <dgm:pt modelId="{B897C6EA-8660-4334-B3E5-47B5AA6C59BB}" type="sibTrans" cxnId="{B8C63BA0-D62D-4326-A4BF-95EC637D70C4}">
      <dgm:prSet/>
      <dgm:spPr/>
      <dgm:t>
        <a:bodyPr/>
        <a:lstStyle/>
        <a:p>
          <a:endParaRPr lang="en-US"/>
        </a:p>
      </dgm:t>
    </dgm:pt>
    <dgm:pt modelId="{1EBC2EA4-C788-45E4-8E17-13D5F8A14EDA}">
      <dgm:prSet phldrT="[Text]"/>
      <dgm:spPr/>
      <dgm:t>
        <a:bodyPr/>
        <a:lstStyle/>
        <a:p>
          <a:r>
            <a:rPr lang="en-US" b="1" dirty="0" smtClean="0"/>
            <a:t>Updates</a:t>
          </a:r>
          <a:endParaRPr lang="en-US" dirty="0" smtClean="0"/>
        </a:p>
      </dgm:t>
    </dgm:pt>
    <dgm:pt modelId="{737E2AF2-B037-405B-AAA4-7F3B64A9719D}" type="sibTrans" cxnId="{DC08BC34-13F2-4326-88C7-611624281E12}">
      <dgm:prSet/>
      <dgm:spPr/>
      <dgm:t>
        <a:bodyPr/>
        <a:lstStyle/>
        <a:p>
          <a:endParaRPr lang="en-US"/>
        </a:p>
      </dgm:t>
    </dgm:pt>
    <dgm:pt modelId="{D18EEA9C-9317-4FEA-8ABE-4D921757C1A0}" type="parTrans" cxnId="{DC08BC34-13F2-4326-88C7-611624281E12}">
      <dgm:prSet/>
      <dgm:spPr/>
      <dgm:t>
        <a:bodyPr/>
        <a:lstStyle/>
        <a:p>
          <a:endParaRPr lang="en-US"/>
        </a:p>
      </dgm:t>
    </dgm:pt>
    <dgm:pt modelId="{A86C3D28-33FD-4981-BB28-9D46B5838929}">
      <dgm:prSet phldrT="[Text]"/>
      <dgm:spPr/>
      <dgm:t>
        <a:bodyPr/>
        <a:lstStyle/>
        <a:p>
          <a:r>
            <a:rPr lang="en-US" b="1" dirty="0" smtClean="0"/>
            <a:t>Corrective Actions with Reasons</a:t>
          </a:r>
          <a:endParaRPr lang="en-US" dirty="0"/>
        </a:p>
      </dgm:t>
    </dgm:pt>
    <dgm:pt modelId="{3A575560-93BA-4C43-B82F-63C3037434FF}" type="parTrans" cxnId="{6605C22F-2B73-491C-86EF-611865325DB9}">
      <dgm:prSet/>
      <dgm:spPr/>
      <dgm:t>
        <a:bodyPr/>
        <a:lstStyle/>
        <a:p>
          <a:endParaRPr lang="en-US"/>
        </a:p>
      </dgm:t>
    </dgm:pt>
    <dgm:pt modelId="{786D79E5-C3E2-4CEC-B9C7-EB125E4166CF}" type="sibTrans" cxnId="{6605C22F-2B73-491C-86EF-611865325DB9}">
      <dgm:prSet/>
      <dgm:spPr/>
      <dgm:t>
        <a:bodyPr/>
        <a:lstStyle/>
        <a:p>
          <a:endParaRPr lang="en-US"/>
        </a:p>
      </dgm:t>
    </dgm:pt>
    <dgm:pt modelId="{14867CE6-3B13-4FFE-A55D-FB32785BD50D}" type="pres">
      <dgm:prSet presAssocID="{FB444EB9-C350-4252-8B63-F5E1C42D5771}" presName="linearFlow" presStyleCnt="0">
        <dgm:presLayoutVars>
          <dgm:dir/>
          <dgm:animLvl val="lvl"/>
          <dgm:resizeHandles val="exact"/>
        </dgm:presLayoutVars>
      </dgm:prSet>
      <dgm:spPr/>
      <dgm:t>
        <a:bodyPr/>
        <a:lstStyle/>
        <a:p>
          <a:endParaRPr lang="en-US"/>
        </a:p>
      </dgm:t>
    </dgm:pt>
    <dgm:pt modelId="{F2D38202-ECC6-4029-BF91-14AB07CC2CB1}" type="pres">
      <dgm:prSet presAssocID="{1EBC2EA4-C788-45E4-8E17-13D5F8A14EDA}" presName="composite" presStyleCnt="0"/>
      <dgm:spPr/>
    </dgm:pt>
    <dgm:pt modelId="{A20EC6DB-AD52-4CF1-819B-24D9678BDD07}" type="pres">
      <dgm:prSet presAssocID="{1EBC2EA4-C788-45E4-8E17-13D5F8A14EDA}" presName="parentText" presStyleLbl="alignNode1" presStyleIdx="0" presStyleCnt="1" custScaleX="121540" custScaleY="122780" custLinFactNeighborY="-14985">
        <dgm:presLayoutVars>
          <dgm:chMax val="1"/>
          <dgm:bulletEnabled val="1"/>
        </dgm:presLayoutVars>
      </dgm:prSet>
      <dgm:spPr/>
      <dgm:t>
        <a:bodyPr/>
        <a:lstStyle/>
        <a:p>
          <a:endParaRPr lang="en-US"/>
        </a:p>
      </dgm:t>
    </dgm:pt>
    <dgm:pt modelId="{FD6A9B50-B8CD-47A5-A8F9-70F5A6B9FFFE}" type="pres">
      <dgm:prSet presAssocID="{1EBC2EA4-C788-45E4-8E17-13D5F8A14EDA}" presName="descendantText" presStyleLbl="alignAcc1" presStyleIdx="0" presStyleCnt="1" custScaleX="86545" custScaleY="197021">
        <dgm:presLayoutVars>
          <dgm:bulletEnabled val="1"/>
        </dgm:presLayoutVars>
      </dgm:prSet>
      <dgm:spPr/>
      <dgm:t>
        <a:bodyPr/>
        <a:lstStyle/>
        <a:p>
          <a:endParaRPr lang="en-US"/>
        </a:p>
      </dgm:t>
    </dgm:pt>
  </dgm:ptLst>
  <dgm:cxnLst>
    <dgm:cxn modelId="{E15F1C6F-CDDC-C949-AD89-A2A0EC0CFF06}" type="presOf" srcId="{53980AA0-A007-4F73-8775-12E30A20E60B}" destId="{FD6A9B50-B8CD-47A5-A8F9-70F5A6B9FFFE}" srcOrd="0" destOrd="0" presId="urn:microsoft.com/office/officeart/2005/8/layout/chevron2"/>
    <dgm:cxn modelId="{8588457D-D4A3-B346-B69F-BEC65A9EF4C1}" type="presOf" srcId="{FB444EB9-C350-4252-8B63-F5E1C42D5771}" destId="{14867CE6-3B13-4FFE-A55D-FB32785BD50D}" srcOrd="0" destOrd="0" presId="urn:microsoft.com/office/officeart/2005/8/layout/chevron2"/>
    <dgm:cxn modelId="{2D684F93-B956-6143-B110-A3EE2160167D}" type="presOf" srcId="{1EBC2EA4-C788-45E4-8E17-13D5F8A14EDA}" destId="{A20EC6DB-AD52-4CF1-819B-24D9678BDD07}" srcOrd="0" destOrd="0" presId="urn:microsoft.com/office/officeart/2005/8/layout/chevron2"/>
    <dgm:cxn modelId="{24D1C943-2255-EE4A-A0F4-B2168A3A8CD1}" type="presOf" srcId="{A86C3D28-33FD-4981-BB28-9D46B5838929}" destId="{FD6A9B50-B8CD-47A5-A8F9-70F5A6B9FFFE}" srcOrd="0" destOrd="2" presId="urn:microsoft.com/office/officeart/2005/8/layout/chevron2"/>
    <dgm:cxn modelId="{B8C63BA0-D62D-4326-A4BF-95EC637D70C4}" srcId="{1EBC2EA4-C788-45E4-8E17-13D5F8A14EDA}" destId="{FC4DB8C6-E147-464A-B4D3-8ABF1A2D35F9}" srcOrd="1" destOrd="0" parTransId="{15D411AA-284A-4CC8-B735-338207EF90DE}" sibTransId="{B897C6EA-8660-4334-B3E5-47B5AA6C59BB}"/>
    <dgm:cxn modelId="{DC08BC34-13F2-4326-88C7-611624281E12}" srcId="{FB444EB9-C350-4252-8B63-F5E1C42D5771}" destId="{1EBC2EA4-C788-45E4-8E17-13D5F8A14EDA}" srcOrd="0" destOrd="0" parTransId="{D18EEA9C-9317-4FEA-8ABE-4D921757C1A0}" sibTransId="{737E2AF2-B037-405B-AAA4-7F3B64A9719D}"/>
    <dgm:cxn modelId="{6605C22F-2B73-491C-86EF-611865325DB9}" srcId="{1EBC2EA4-C788-45E4-8E17-13D5F8A14EDA}" destId="{A86C3D28-33FD-4981-BB28-9D46B5838929}" srcOrd="2" destOrd="0" parTransId="{3A575560-93BA-4C43-B82F-63C3037434FF}" sibTransId="{786D79E5-C3E2-4CEC-B9C7-EB125E4166CF}"/>
    <dgm:cxn modelId="{77747D7F-D290-6B4F-924B-03886638FAA0}" type="presOf" srcId="{FC4DB8C6-E147-464A-B4D3-8ABF1A2D35F9}" destId="{FD6A9B50-B8CD-47A5-A8F9-70F5A6B9FFFE}" srcOrd="0" destOrd="1" presId="urn:microsoft.com/office/officeart/2005/8/layout/chevron2"/>
    <dgm:cxn modelId="{D52CF6CD-64E8-4553-A587-50CC058C0D06}" srcId="{1EBC2EA4-C788-45E4-8E17-13D5F8A14EDA}" destId="{53980AA0-A007-4F73-8775-12E30A20E60B}" srcOrd="0" destOrd="0" parTransId="{703CA548-6E54-487F-8D2F-C995A922E9E2}" sibTransId="{A4D5E258-E9D1-4B3A-8D99-66C49CD50BA8}"/>
    <dgm:cxn modelId="{02B5A3ED-5937-4440-8E0F-00FEAE98A876}" type="presParOf" srcId="{14867CE6-3B13-4FFE-A55D-FB32785BD50D}" destId="{F2D38202-ECC6-4029-BF91-14AB07CC2CB1}" srcOrd="0" destOrd="0" presId="urn:microsoft.com/office/officeart/2005/8/layout/chevron2"/>
    <dgm:cxn modelId="{3A50D40A-7088-DA4C-BE35-A020ADC75C15}" type="presParOf" srcId="{F2D38202-ECC6-4029-BF91-14AB07CC2CB1}" destId="{A20EC6DB-AD52-4CF1-819B-24D9678BDD07}" srcOrd="0" destOrd="0" presId="urn:microsoft.com/office/officeart/2005/8/layout/chevron2"/>
    <dgm:cxn modelId="{A263A1CB-BBBE-094E-A6A2-1F47D3B13CE8}" type="presParOf" srcId="{F2D38202-ECC6-4029-BF91-14AB07CC2CB1}" destId="{FD6A9B50-B8CD-47A5-A8F9-70F5A6B9FFFE}"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3CB498-0DB3-4423-A7A4-B406B614999E}" type="doc">
      <dgm:prSet loTypeId="urn:microsoft.com/office/officeart/2005/8/layout/target2" loCatId="relationship" qsTypeId="urn:microsoft.com/office/officeart/2005/8/quickstyle/simple5" qsCatId="simple" csTypeId="urn:microsoft.com/office/officeart/2005/8/colors/accent1_2" csCatId="accent1" phldr="1"/>
      <dgm:spPr/>
    </dgm:pt>
    <dgm:pt modelId="{4B8FB65C-1099-4257-8C1C-F19CE53E2E59}">
      <dgm:prSet phldrT="[Text]" custT="1"/>
      <dgm:spPr/>
      <dgm:t>
        <a:bodyPr/>
        <a:lstStyle/>
        <a:p>
          <a:pPr algn="ctr"/>
          <a:r>
            <a:rPr lang="en-US" sz="2000" b="1" i="1" dirty="0" smtClean="0"/>
            <a:t>Monitoring &amp; Controlling</a:t>
          </a:r>
        </a:p>
        <a:p>
          <a:pPr algn="ctr"/>
          <a:r>
            <a:rPr lang="en-US" sz="2000" b="1" i="1" dirty="0" smtClean="0"/>
            <a:t>and</a:t>
          </a:r>
        </a:p>
        <a:p>
          <a:pPr algn="ctr"/>
          <a:r>
            <a:rPr lang="en-US" sz="2000" b="1" i="1" dirty="0" smtClean="0"/>
            <a:t>Time</a:t>
          </a:r>
          <a:endParaRPr lang="en-US" sz="2000" b="1" i="1" dirty="0"/>
        </a:p>
      </dgm:t>
    </dgm:pt>
    <dgm:pt modelId="{6F0DFC7B-150E-4896-BB31-1D9D291D9A09}" type="parTrans" cxnId="{EEAD667A-F1E0-4F1C-8752-D69B9197FCA5}">
      <dgm:prSet/>
      <dgm:spPr/>
      <dgm:t>
        <a:bodyPr/>
        <a:lstStyle/>
        <a:p>
          <a:endParaRPr lang="en-US"/>
        </a:p>
      </dgm:t>
    </dgm:pt>
    <dgm:pt modelId="{E6506C1B-A5A8-41A2-AB84-B6D4D709CEB4}" type="sibTrans" cxnId="{EEAD667A-F1E0-4F1C-8752-D69B9197FCA5}">
      <dgm:prSet/>
      <dgm:spPr/>
      <dgm:t>
        <a:bodyPr/>
        <a:lstStyle/>
        <a:p>
          <a:endParaRPr lang="en-US"/>
        </a:p>
      </dgm:t>
    </dgm:pt>
    <dgm:pt modelId="{F860CBB4-F41E-4BAD-8E8D-72431C7BDFC4}">
      <dgm:prSet phldrT="[Text]" custT="1">
        <dgm:style>
          <a:lnRef idx="0">
            <a:schemeClr val="accent3"/>
          </a:lnRef>
          <a:fillRef idx="3">
            <a:schemeClr val="accent3"/>
          </a:fillRef>
          <a:effectRef idx="3">
            <a:schemeClr val="accent3"/>
          </a:effectRef>
          <a:fontRef idx="minor">
            <a:schemeClr val="lt1"/>
          </a:fontRef>
        </dgm:style>
      </dgm:prSet>
      <dgm:spPr>
        <a:noFill/>
      </dgm:spPr>
      <dgm:t>
        <a:bodyPr vert="vert270" anchor="ctr" anchorCtr="1"/>
        <a:lstStyle/>
        <a:p>
          <a:pPr algn="ctr"/>
          <a:r>
            <a:rPr lang="en-US" sz="2400" b="1" dirty="0" smtClean="0">
              <a:solidFill>
                <a:schemeClr val="tx1"/>
              </a:solidFill>
            </a:rPr>
            <a:t>Outputs</a:t>
          </a:r>
        </a:p>
      </dgm:t>
    </dgm:pt>
    <dgm:pt modelId="{621DA26F-E19B-4980-87D4-881C26FA9F81}" type="parTrans" cxnId="{FA2CA564-4DAF-408A-9CA2-829D3FBBDCBF}">
      <dgm:prSet/>
      <dgm:spPr/>
      <dgm:t>
        <a:bodyPr/>
        <a:lstStyle/>
        <a:p>
          <a:endParaRPr lang="en-US"/>
        </a:p>
      </dgm:t>
    </dgm:pt>
    <dgm:pt modelId="{0563EA7C-1B2C-4281-8207-5D9FAEE4B754}" type="sibTrans" cxnId="{FA2CA564-4DAF-408A-9CA2-829D3FBBDCBF}">
      <dgm:prSet/>
      <dgm:spPr/>
      <dgm:t>
        <a:bodyPr/>
        <a:lstStyle/>
        <a:p>
          <a:endParaRPr lang="en-US"/>
        </a:p>
      </dgm:t>
    </dgm:pt>
    <dgm:pt modelId="{68A75D90-3767-476F-A406-6C5872A2A9A6}" type="pres">
      <dgm:prSet presAssocID="{B83CB498-0DB3-4423-A7A4-B406B614999E}" presName="Name0" presStyleCnt="0">
        <dgm:presLayoutVars>
          <dgm:chMax val="3"/>
          <dgm:chPref val="1"/>
          <dgm:dir/>
          <dgm:animLvl val="lvl"/>
          <dgm:resizeHandles/>
        </dgm:presLayoutVars>
      </dgm:prSet>
      <dgm:spPr/>
    </dgm:pt>
    <dgm:pt modelId="{A005735D-3D04-424C-BE8C-2B569DC2EFBD}" type="pres">
      <dgm:prSet presAssocID="{B83CB498-0DB3-4423-A7A4-B406B614999E}" presName="outerBox" presStyleCnt="0"/>
      <dgm:spPr/>
    </dgm:pt>
    <dgm:pt modelId="{BEEE5A2B-BBD5-45B2-AAB4-C0E6783C9181}" type="pres">
      <dgm:prSet presAssocID="{B83CB498-0DB3-4423-A7A4-B406B614999E}" presName="outerBoxParent" presStyleLbl="node1" presStyleIdx="0" presStyleCnt="2" custAng="0" custLinFactNeighborX="-63636"/>
      <dgm:spPr/>
      <dgm:t>
        <a:bodyPr/>
        <a:lstStyle/>
        <a:p>
          <a:endParaRPr lang="en-US"/>
        </a:p>
      </dgm:t>
    </dgm:pt>
    <dgm:pt modelId="{4554FB70-2A89-4B48-9BC2-9E4356ED3DCC}" type="pres">
      <dgm:prSet presAssocID="{B83CB498-0DB3-4423-A7A4-B406B614999E}" presName="outerBoxChildren" presStyleCnt="0"/>
      <dgm:spPr/>
    </dgm:pt>
    <dgm:pt modelId="{C7F977EA-CEC4-4996-A1A1-767756C8967F}" type="pres">
      <dgm:prSet presAssocID="{B83CB498-0DB3-4423-A7A4-B406B614999E}" presName="middleBox" presStyleCnt="0"/>
      <dgm:spPr/>
    </dgm:pt>
    <dgm:pt modelId="{B177D718-4A44-4430-8292-BE7A4202F4A7}" type="pres">
      <dgm:prSet presAssocID="{B83CB498-0DB3-4423-A7A4-B406B614999E}" presName="middleBoxParent" presStyleLbl="node1" presStyleIdx="1" presStyleCnt="2">
        <dgm:style>
          <a:lnRef idx="3">
            <a:schemeClr val="lt1"/>
          </a:lnRef>
          <a:fillRef idx="1">
            <a:schemeClr val="accent6"/>
          </a:fillRef>
          <a:effectRef idx="1">
            <a:schemeClr val="accent6"/>
          </a:effectRef>
          <a:fontRef idx="minor">
            <a:schemeClr val="lt1"/>
          </a:fontRef>
        </dgm:style>
      </dgm:prSet>
      <dgm:spPr/>
      <dgm:t>
        <a:bodyPr/>
        <a:lstStyle/>
        <a:p>
          <a:endParaRPr lang="en-US"/>
        </a:p>
      </dgm:t>
    </dgm:pt>
    <dgm:pt modelId="{0207CB85-9619-4FD2-992C-25DE1DF0B18A}" type="pres">
      <dgm:prSet presAssocID="{B83CB498-0DB3-4423-A7A4-B406B614999E}" presName="middleBoxChildren" presStyleCnt="0"/>
      <dgm:spPr/>
    </dgm:pt>
  </dgm:ptLst>
  <dgm:cxnLst>
    <dgm:cxn modelId="{7F3277DD-54BE-4362-87FC-BDA8BE9C924E}" type="presOf" srcId="{F860CBB4-F41E-4BAD-8E8D-72431C7BDFC4}" destId="{B177D718-4A44-4430-8292-BE7A4202F4A7}" srcOrd="0" destOrd="0" presId="urn:microsoft.com/office/officeart/2005/8/layout/target2"/>
    <dgm:cxn modelId="{B20B54DD-4237-7143-A233-4FDF1F449727}" type="presOf" srcId="{B83CB498-0DB3-4423-A7A4-B406B614999E}" destId="{68A75D90-3767-476F-A406-6C5872A2A9A6}" srcOrd="0" destOrd="0" presId="urn:microsoft.com/office/officeart/2005/8/layout/target2"/>
    <dgm:cxn modelId="{8441399B-2D71-0F45-91D7-6E31DDC2205E}" type="presOf" srcId="{4B8FB65C-1099-4257-8C1C-F19CE53E2E59}" destId="{BEEE5A2B-BBD5-45B2-AAB4-C0E6783C9181}" srcOrd="0" destOrd="0" presId="urn:microsoft.com/office/officeart/2005/8/layout/target2"/>
    <dgm:cxn modelId="{EEAD667A-F1E0-4F1C-8752-D69B9197FCA5}" srcId="{B83CB498-0DB3-4423-A7A4-B406B614999E}" destId="{4B8FB65C-1099-4257-8C1C-F19CE53E2E59}" srcOrd="0" destOrd="0" parTransId="{6F0DFC7B-150E-4896-BB31-1D9D291D9A09}" sibTransId="{E6506C1B-A5A8-41A2-AB84-B6D4D709CEB4}"/>
    <dgm:cxn modelId="{FA2CA564-4DAF-408A-9CA2-829D3FBBDCBF}" srcId="{B83CB498-0DB3-4423-A7A4-B406B614999E}" destId="{F860CBB4-F41E-4BAD-8E8D-72431C7BDFC4}" srcOrd="1" destOrd="0" parTransId="{621DA26F-E19B-4980-87D4-881C26FA9F81}" sibTransId="{0563EA7C-1B2C-4281-8207-5D9FAEE4B754}"/>
    <dgm:cxn modelId="{DBD9791D-46CA-8E4A-9558-788F352C3843}" type="presParOf" srcId="{68A75D90-3767-476F-A406-6C5872A2A9A6}" destId="{A005735D-3D04-424C-BE8C-2B569DC2EFBD}" srcOrd="0" destOrd="0" presId="urn:microsoft.com/office/officeart/2005/8/layout/target2"/>
    <dgm:cxn modelId="{12C6DA60-D20C-5042-BF6A-13E287A84D17}" type="presParOf" srcId="{A005735D-3D04-424C-BE8C-2B569DC2EFBD}" destId="{BEEE5A2B-BBD5-45B2-AAB4-C0E6783C9181}" srcOrd="0" destOrd="0" presId="urn:microsoft.com/office/officeart/2005/8/layout/target2"/>
    <dgm:cxn modelId="{EB6130CD-3EB0-8A4E-8917-8A41C7AE74FE}" type="presParOf" srcId="{A005735D-3D04-424C-BE8C-2B569DC2EFBD}" destId="{4554FB70-2A89-4B48-9BC2-9E4356ED3DCC}" srcOrd="1" destOrd="0" presId="urn:microsoft.com/office/officeart/2005/8/layout/target2"/>
    <dgm:cxn modelId="{3E434650-DF40-8244-9CC5-9F0C31ABFA9B}" type="presParOf" srcId="{68A75D90-3767-476F-A406-6C5872A2A9A6}" destId="{C7F977EA-CEC4-4996-A1A1-767756C8967F}" srcOrd="1" destOrd="0" presId="urn:microsoft.com/office/officeart/2005/8/layout/target2"/>
    <dgm:cxn modelId="{E29E449B-16D8-424D-BC41-AA251B4006FD}" type="presParOf" srcId="{C7F977EA-CEC4-4996-A1A1-767756C8967F}" destId="{B177D718-4A44-4430-8292-BE7A4202F4A7}" srcOrd="0" destOrd="0" presId="urn:microsoft.com/office/officeart/2005/8/layout/target2"/>
    <dgm:cxn modelId="{60989D22-093E-D044-ACBA-7AACCDACD0A4}" type="presParOf" srcId="{C7F977EA-CEC4-4996-A1A1-767756C8967F}" destId="{0207CB85-9619-4FD2-992C-25DE1DF0B18A}" srcOrd="1" destOrd="0" presId="urn:microsoft.com/office/officeart/2005/8/layout/targe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7482BB-2C42-49A4-8544-258F22EDC488}" type="doc">
      <dgm:prSet loTypeId="urn:microsoft.com/office/officeart/2005/8/layout/arrow6" loCatId="relationship" qsTypeId="urn:microsoft.com/office/officeart/2005/8/quickstyle/simple2" qsCatId="simple" csTypeId="urn:microsoft.com/office/officeart/2005/8/colors/colorful2" csCatId="colorful" phldr="1"/>
      <dgm:spPr/>
      <dgm:t>
        <a:bodyPr/>
        <a:lstStyle/>
        <a:p>
          <a:endParaRPr lang="en-US"/>
        </a:p>
      </dgm:t>
    </dgm:pt>
    <dgm:pt modelId="{DAAF2160-5C3D-486C-AD1E-3C6F9CDC48B4}">
      <dgm:prSet phldrT="[Text]"/>
      <dgm:spPr/>
      <dgm:t>
        <a:bodyPr/>
        <a:lstStyle/>
        <a:p>
          <a:r>
            <a:rPr lang="en-US" dirty="0" smtClean="0"/>
            <a:t>Direct </a:t>
          </a:r>
          <a:endParaRPr lang="en-US" dirty="0"/>
        </a:p>
      </dgm:t>
    </dgm:pt>
    <dgm:pt modelId="{0E9F867A-E6B7-4A4D-A26E-EC1B29ECE9B7}" type="parTrans" cxnId="{F1E34A29-CD81-4099-8AE3-BDB5364DFD21}">
      <dgm:prSet/>
      <dgm:spPr/>
      <dgm:t>
        <a:bodyPr/>
        <a:lstStyle/>
        <a:p>
          <a:endParaRPr lang="en-US"/>
        </a:p>
      </dgm:t>
    </dgm:pt>
    <dgm:pt modelId="{3BFB1CF5-8825-4B82-8DDD-6D14DC96EC98}" type="sibTrans" cxnId="{F1E34A29-CD81-4099-8AE3-BDB5364DFD21}">
      <dgm:prSet/>
      <dgm:spPr/>
      <dgm:t>
        <a:bodyPr/>
        <a:lstStyle/>
        <a:p>
          <a:endParaRPr lang="en-US"/>
        </a:p>
      </dgm:t>
    </dgm:pt>
    <dgm:pt modelId="{E2DECDF0-677C-46AB-A0BD-EB6F04B2B3A5}">
      <dgm:prSet phldrT="[Text]"/>
      <dgm:spPr/>
      <dgm:t>
        <a:bodyPr/>
        <a:lstStyle/>
        <a:p>
          <a:r>
            <a:rPr lang="en-US" dirty="0" smtClean="0"/>
            <a:t>Indirect</a:t>
          </a:r>
          <a:endParaRPr lang="en-US" dirty="0"/>
        </a:p>
      </dgm:t>
    </dgm:pt>
    <dgm:pt modelId="{B2F788CD-22BB-4771-AEBE-24740E40937C}" type="parTrans" cxnId="{47C4DFF0-CCC9-4DCA-848C-1B53FD00E7D8}">
      <dgm:prSet/>
      <dgm:spPr/>
      <dgm:t>
        <a:bodyPr/>
        <a:lstStyle/>
        <a:p>
          <a:endParaRPr lang="en-US"/>
        </a:p>
      </dgm:t>
    </dgm:pt>
    <dgm:pt modelId="{AD57993F-F908-47FC-8C30-4EC456DFAF55}" type="sibTrans" cxnId="{47C4DFF0-CCC9-4DCA-848C-1B53FD00E7D8}">
      <dgm:prSet/>
      <dgm:spPr/>
      <dgm:t>
        <a:bodyPr/>
        <a:lstStyle/>
        <a:p>
          <a:endParaRPr lang="en-US"/>
        </a:p>
      </dgm:t>
    </dgm:pt>
    <dgm:pt modelId="{860D31C3-3D45-4F9F-8EB4-9E352AD6052B}" type="pres">
      <dgm:prSet presAssocID="{A87482BB-2C42-49A4-8544-258F22EDC488}" presName="compositeShape" presStyleCnt="0">
        <dgm:presLayoutVars>
          <dgm:chMax val="2"/>
          <dgm:dir/>
          <dgm:resizeHandles val="exact"/>
        </dgm:presLayoutVars>
      </dgm:prSet>
      <dgm:spPr/>
      <dgm:t>
        <a:bodyPr/>
        <a:lstStyle/>
        <a:p>
          <a:endParaRPr lang="en-US"/>
        </a:p>
      </dgm:t>
    </dgm:pt>
    <dgm:pt modelId="{A32C8575-7D4B-4024-8910-E30EEBAB1854}" type="pres">
      <dgm:prSet presAssocID="{A87482BB-2C42-49A4-8544-258F22EDC488}" presName="ribbon" presStyleLbl="node1" presStyleIdx="0" presStyleCnt="1"/>
      <dgm:spPr/>
    </dgm:pt>
    <dgm:pt modelId="{C981A50D-136C-4831-A68A-8DAF4C5E0DD7}" type="pres">
      <dgm:prSet presAssocID="{A87482BB-2C42-49A4-8544-258F22EDC488}" presName="leftArrowText" presStyleLbl="node1" presStyleIdx="0" presStyleCnt="1">
        <dgm:presLayoutVars>
          <dgm:chMax val="0"/>
          <dgm:bulletEnabled val="1"/>
        </dgm:presLayoutVars>
      </dgm:prSet>
      <dgm:spPr/>
      <dgm:t>
        <a:bodyPr/>
        <a:lstStyle/>
        <a:p>
          <a:endParaRPr lang="en-US"/>
        </a:p>
      </dgm:t>
    </dgm:pt>
    <dgm:pt modelId="{A6D91F5F-7A33-4A84-AEF9-50A3394BE237}" type="pres">
      <dgm:prSet presAssocID="{A87482BB-2C42-49A4-8544-258F22EDC488}" presName="rightArrowText" presStyleLbl="node1" presStyleIdx="0" presStyleCnt="1">
        <dgm:presLayoutVars>
          <dgm:chMax val="0"/>
          <dgm:bulletEnabled val="1"/>
        </dgm:presLayoutVars>
      </dgm:prSet>
      <dgm:spPr/>
      <dgm:t>
        <a:bodyPr/>
        <a:lstStyle/>
        <a:p>
          <a:endParaRPr lang="en-US"/>
        </a:p>
      </dgm:t>
    </dgm:pt>
  </dgm:ptLst>
  <dgm:cxnLst>
    <dgm:cxn modelId="{F1E34A29-CD81-4099-8AE3-BDB5364DFD21}" srcId="{A87482BB-2C42-49A4-8544-258F22EDC488}" destId="{DAAF2160-5C3D-486C-AD1E-3C6F9CDC48B4}" srcOrd="0" destOrd="0" parTransId="{0E9F867A-E6B7-4A4D-A26E-EC1B29ECE9B7}" sibTransId="{3BFB1CF5-8825-4B82-8DDD-6D14DC96EC98}"/>
    <dgm:cxn modelId="{24548954-2457-1540-8649-6D3FCC4DF05B}" type="presOf" srcId="{E2DECDF0-677C-46AB-A0BD-EB6F04B2B3A5}" destId="{A6D91F5F-7A33-4A84-AEF9-50A3394BE237}" srcOrd="0" destOrd="0" presId="urn:microsoft.com/office/officeart/2005/8/layout/arrow6"/>
    <dgm:cxn modelId="{4F502AA4-B51A-8640-BF99-2315620E77E4}" type="presOf" srcId="{DAAF2160-5C3D-486C-AD1E-3C6F9CDC48B4}" destId="{C981A50D-136C-4831-A68A-8DAF4C5E0DD7}" srcOrd="0" destOrd="0" presId="urn:microsoft.com/office/officeart/2005/8/layout/arrow6"/>
    <dgm:cxn modelId="{47C4DFF0-CCC9-4DCA-848C-1B53FD00E7D8}" srcId="{A87482BB-2C42-49A4-8544-258F22EDC488}" destId="{E2DECDF0-677C-46AB-A0BD-EB6F04B2B3A5}" srcOrd="1" destOrd="0" parTransId="{B2F788CD-22BB-4771-AEBE-24740E40937C}" sibTransId="{AD57993F-F908-47FC-8C30-4EC456DFAF55}"/>
    <dgm:cxn modelId="{66D34964-5DF4-4D43-8C7D-43C3214D9AAF}" type="presOf" srcId="{A87482BB-2C42-49A4-8544-258F22EDC488}" destId="{860D31C3-3D45-4F9F-8EB4-9E352AD6052B}" srcOrd="0" destOrd="0" presId="urn:microsoft.com/office/officeart/2005/8/layout/arrow6"/>
    <dgm:cxn modelId="{AAA174DA-1AE4-824F-9FB9-C8A0C4AB67DC}" type="presParOf" srcId="{860D31C3-3D45-4F9F-8EB4-9E352AD6052B}" destId="{A32C8575-7D4B-4024-8910-E30EEBAB1854}" srcOrd="0" destOrd="0" presId="urn:microsoft.com/office/officeart/2005/8/layout/arrow6"/>
    <dgm:cxn modelId="{053B5A0D-78A6-324A-A93D-16301DC1AC93}" type="presParOf" srcId="{860D31C3-3D45-4F9F-8EB4-9E352AD6052B}" destId="{C981A50D-136C-4831-A68A-8DAF4C5E0DD7}" srcOrd="1" destOrd="0" presId="urn:microsoft.com/office/officeart/2005/8/layout/arrow6"/>
    <dgm:cxn modelId="{4B28E497-AE47-AF4E-A6A0-BA40A2888DC0}" type="presParOf" srcId="{860D31C3-3D45-4F9F-8EB4-9E352AD6052B}" destId="{A6D91F5F-7A33-4A84-AEF9-50A3394BE237}"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E5A2B-BBD5-45B2-AAB4-C0E6783C9181}">
      <dsp:nvSpPr>
        <dsp:cNvPr id="0" name=""/>
        <dsp:cNvSpPr/>
      </dsp:nvSpPr>
      <dsp:spPr>
        <a:xfrm>
          <a:off x="0" y="0"/>
          <a:ext cx="1676400" cy="6858000"/>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5322570" numCol="1" spcCol="1270" anchor="t" anchorCtr="0">
          <a:noAutofit/>
        </a:bodyPr>
        <a:lstStyle/>
        <a:p>
          <a:pPr lvl="0" algn="ctr" defTabSz="889000">
            <a:lnSpc>
              <a:spcPct val="90000"/>
            </a:lnSpc>
            <a:spcBef>
              <a:spcPct val="0"/>
            </a:spcBef>
            <a:spcAft>
              <a:spcPct val="35000"/>
            </a:spcAft>
          </a:pPr>
          <a:r>
            <a:rPr lang="en-US" sz="2000" b="1" i="1" kern="1200" dirty="0" smtClean="0"/>
            <a:t>Monitoring &amp; Controlling</a:t>
          </a:r>
        </a:p>
        <a:p>
          <a:pPr lvl="0" algn="ctr" defTabSz="889000">
            <a:lnSpc>
              <a:spcPct val="90000"/>
            </a:lnSpc>
            <a:spcBef>
              <a:spcPct val="0"/>
            </a:spcBef>
            <a:spcAft>
              <a:spcPct val="35000"/>
            </a:spcAft>
          </a:pPr>
          <a:r>
            <a:rPr lang="en-US" sz="2000" b="1" i="1" kern="1200" dirty="0" smtClean="0"/>
            <a:t>and</a:t>
          </a:r>
        </a:p>
        <a:p>
          <a:pPr lvl="0" algn="ctr" defTabSz="889000">
            <a:lnSpc>
              <a:spcPct val="90000"/>
            </a:lnSpc>
            <a:spcBef>
              <a:spcPct val="0"/>
            </a:spcBef>
            <a:spcAft>
              <a:spcPct val="35000"/>
            </a:spcAft>
          </a:pPr>
          <a:r>
            <a:rPr lang="en-US" sz="2000" b="1" i="1" kern="1200" dirty="0" smtClean="0"/>
            <a:t>Time</a:t>
          </a:r>
          <a:endParaRPr lang="en-US" sz="2000" b="1" i="1" kern="1200" dirty="0"/>
        </a:p>
      </dsp:txBody>
      <dsp:txXfrm>
        <a:off x="41735" y="41735"/>
        <a:ext cx="1592930" cy="6774530"/>
      </dsp:txXfrm>
    </dsp:sp>
    <dsp:sp modelId="{B177D718-4A44-4430-8292-BE7A4202F4A7}">
      <dsp:nvSpPr>
        <dsp:cNvPr id="0" name=""/>
        <dsp:cNvSpPr/>
      </dsp:nvSpPr>
      <dsp:spPr>
        <a:xfrm>
          <a:off x="41910" y="1714500"/>
          <a:ext cx="1592580" cy="4800600"/>
        </a:xfrm>
        <a:prstGeom prst="roundRect">
          <a:avLst>
            <a:gd name="adj" fmla="val 10500"/>
          </a:avLst>
        </a:prstGeom>
        <a:no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vert270" wrap="square" lIns="91440" tIns="91440" rIns="91440" bIns="3048381" numCol="1" spcCol="1270" anchor="ctr" anchorCtr="1">
          <a:noAutofit/>
        </a:bodyPr>
        <a:lstStyle/>
        <a:p>
          <a:pPr lvl="0" algn="l" defTabSz="1066800">
            <a:lnSpc>
              <a:spcPct val="90000"/>
            </a:lnSpc>
            <a:spcBef>
              <a:spcPct val="0"/>
            </a:spcBef>
            <a:spcAft>
              <a:spcPct val="35000"/>
            </a:spcAft>
          </a:pPr>
          <a:r>
            <a:rPr lang="en-US" sz="2400" b="1" kern="1200" dirty="0" smtClean="0">
              <a:solidFill>
                <a:schemeClr val="tx1"/>
              </a:solidFill>
            </a:rPr>
            <a:t>Tools &amp; Techniques</a:t>
          </a:r>
        </a:p>
      </dsp:txBody>
      <dsp:txXfrm>
        <a:off x="90887" y="1763477"/>
        <a:ext cx="1494626" cy="47026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C8575-7D4B-4024-8910-E30EEBAB1854}">
      <dsp:nvSpPr>
        <dsp:cNvPr id="0" name=""/>
        <dsp:cNvSpPr/>
      </dsp:nvSpPr>
      <dsp:spPr>
        <a:xfrm>
          <a:off x="88899" y="0"/>
          <a:ext cx="2794000" cy="1117600"/>
        </a:xfrm>
        <a:prstGeom prst="leftRightRibbon">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981A50D-136C-4831-A68A-8DAF4C5E0DD7}">
      <dsp:nvSpPr>
        <dsp:cNvPr id="0" name=""/>
        <dsp:cNvSpPr/>
      </dsp:nvSpPr>
      <dsp:spPr>
        <a:xfrm>
          <a:off x="424179" y="195579"/>
          <a:ext cx="922020" cy="547624"/>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3340" rIns="0" bIns="57150" numCol="1" spcCol="1270" anchor="ctr" anchorCtr="0">
          <a:noAutofit/>
        </a:bodyPr>
        <a:lstStyle/>
        <a:p>
          <a:pPr lvl="0" algn="ctr" defTabSz="666750">
            <a:lnSpc>
              <a:spcPct val="90000"/>
            </a:lnSpc>
            <a:spcBef>
              <a:spcPct val="0"/>
            </a:spcBef>
            <a:spcAft>
              <a:spcPct val="35000"/>
            </a:spcAft>
          </a:pPr>
          <a:r>
            <a:rPr lang="en-US" sz="1500" b="1" kern="1200" dirty="0" smtClean="0"/>
            <a:t>Optional</a:t>
          </a:r>
          <a:endParaRPr lang="en-US" sz="1500" b="1" kern="1200" dirty="0"/>
        </a:p>
      </dsp:txBody>
      <dsp:txXfrm>
        <a:off x="424179" y="195579"/>
        <a:ext cx="922020" cy="547624"/>
      </dsp:txXfrm>
    </dsp:sp>
    <dsp:sp modelId="{A6D91F5F-7A33-4A84-AEF9-50A3394BE237}">
      <dsp:nvSpPr>
        <dsp:cNvPr id="0" name=""/>
        <dsp:cNvSpPr/>
      </dsp:nvSpPr>
      <dsp:spPr>
        <a:xfrm>
          <a:off x="1501144" y="374396"/>
          <a:ext cx="1089660" cy="547624"/>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3340" rIns="0" bIns="57150" numCol="1" spcCol="1270" anchor="ctr" anchorCtr="0">
          <a:noAutofit/>
        </a:bodyPr>
        <a:lstStyle/>
        <a:p>
          <a:pPr lvl="0" algn="ctr" defTabSz="666750">
            <a:lnSpc>
              <a:spcPct val="90000"/>
            </a:lnSpc>
            <a:spcBef>
              <a:spcPct val="0"/>
            </a:spcBef>
            <a:spcAft>
              <a:spcPct val="35000"/>
            </a:spcAft>
          </a:pPr>
          <a:r>
            <a:rPr lang="en-US" sz="1500" b="1" kern="1200" dirty="0" smtClean="0"/>
            <a:t>Legal/ Contractual</a:t>
          </a:r>
          <a:endParaRPr lang="en-US" sz="1500" b="1" kern="1200" dirty="0"/>
        </a:p>
      </dsp:txBody>
      <dsp:txXfrm>
        <a:off x="1501144" y="374396"/>
        <a:ext cx="1089660" cy="5476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C8575-7D4B-4024-8910-E30EEBAB1854}">
      <dsp:nvSpPr>
        <dsp:cNvPr id="0" name=""/>
        <dsp:cNvSpPr/>
      </dsp:nvSpPr>
      <dsp:spPr>
        <a:xfrm>
          <a:off x="0" y="38100"/>
          <a:ext cx="2667000" cy="1066800"/>
        </a:xfrm>
        <a:prstGeom prst="leftRightRibb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981A50D-136C-4831-A68A-8DAF4C5E0DD7}">
      <dsp:nvSpPr>
        <dsp:cNvPr id="0" name=""/>
        <dsp:cNvSpPr/>
      </dsp:nvSpPr>
      <dsp:spPr>
        <a:xfrm>
          <a:off x="320040" y="224789"/>
          <a:ext cx="880110" cy="522732"/>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en-US" sz="2000" b="1" kern="1200" dirty="0" smtClean="0"/>
            <a:t>External</a:t>
          </a:r>
          <a:endParaRPr lang="en-US" sz="2000" b="1" kern="1200" dirty="0"/>
        </a:p>
      </dsp:txBody>
      <dsp:txXfrm>
        <a:off x="320040" y="224789"/>
        <a:ext cx="880110" cy="522732"/>
      </dsp:txXfrm>
    </dsp:sp>
    <dsp:sp modelId="{A6D91F5F-7A33-4A84-AEF9-50A3394BE237}">
      <dsp:nvSpPr>
        <dsp:cNvPr id="0" name=""/>
        <dsp:cNvSpPr/>
      </dsp:nvSpPr>
      <dsp:spPr>
        <a:xfrm>
          <a:off x="1333500" y="395478"/>
          <a:ext cx="1040130" cy="522732"/>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en-US" sz="2000" b="1" kern="1200" dirty="0" smtClean="0"/>
            <a:t>Internal</a:t>
          </a:r>
          <a:endParaRPr lang="en-US" sz="2000" b="1" kern="1200" dirty="0"/>
        </a:p>
      </dsp:txBody>
      <dsp:txXfrm>
        <a:off x="1333500" y="395478"/>
        <a:ext cx="1040130" cy="5227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19170-29CD-4E23-9413-287DBFB73C90}">
      <dsp:nvSpPr>
        <dsp:cNvPr id="0" name=""/>
        <dsp:cNvSpPr/>
      </dsp:nvSpPr>
      <dsp:spPr>
        <a:xfrm>
          <a:off x="309354" y="1339"/>
          <a:ext cx="1521321" cy="152132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723" tIns="20320" rIns="83723" bIns="20320" numCol="1" spcCol="1270" anchor="ctr" anchorCtr="0">
          <a:noAutofit/>
        </a:bodyPr>
        <a:lstStyle/>
        <a:p>
          <a:pPr lvl="0" algn="ctr" defTabSz="711200" rtl="0">
            <a:lnSpc>
              <a:spcPct val="90000"/>
            </a:lnSpc>
            <a:spcBef>
              <a:spcPct val="0"/>
            </a:spcBef>
            <a:spcAft>
              <a:spcPct val="35000"/>
            </a:spcAft>
          </a:pPr>
          <a:r>
            <a:rPr lang="en-US" sz="1600" b="1" kern="1200" dirty="0" smtClean="0"/>
            <a:t>Corrective actions.</a:t>
          </a:r>
          <a:r>
            <a:rPr lang="en-US" sz="1600" kern="1200" dirty="0" smtClean="0"/>
            <a:t> </a:t>
          </a:r>
          <a:endParaRPr lang="en-US" sz="1600" kern="1200" dirty="0"/>
        </a:p>
      </dsp:txBody>
      <dsp:txXfrm>
        <a:off x="532146" y="224131"/>
        <a:ext cx="1075737" cy="1075737"/>
      </dsp:txXfrm>
    </dsp:sp>
    <dsp:sp modelId="{36E61638-B630-4156-BD02-A6F74DF101CD}">
      <dsp:nvSpPr>
        <dsp:cNvPr id="0" name=""/>
        <dsp:cNvSpPr/>
      </dsp:nvSpPr>
      <dsp:spPr>
        <a:xfrm>
          <a:off x="1526411" y="1339"/>
          <a:ext cx="1521321" cy="152132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723" tIns="20320" rIns="83723" bIns="20320" numCol="1" spcCol="1270" anchor="ctr" anchorCtr="0">
          <a:noAutofit/>
        </a:bodyPr>
        <a:lstStyle/>
        <a:p>
          <a:pPr lvl="0" algn="ctr" defTabSz="711200" rtl="0">
            <a:lnSpc>
              <a:spcPct val="90000"/>
            </a:lnSpc>
            <a:spcBef>
              <a:spcPct val="0"/>
            </a:spcBef>
            <a:spcAft>
              <a:spcPct val="35000"/>
            </a:spcAft>
          </a:pPr>
          <a:r>
            <a:rPr lang="en-US" sz="1600" b="1" kern="1200" dirty="0" smtClean="0"/>
            <a:t>Preventive actions.</a:t>
          </a:r>
          <a:r>
            <a:rPr lang="en-US" sz="1600" kern="1200" dirty="0" smtClean="0"/>
            <a:t> </a:t>
          </a:r>
          <a:endParaRPr lang="en-US" sz="1600" kern="1200" dirty="0"/>
        </a:p>
      </dsp:txBody>
      <dsp:txXfrm>
        <a:off x="1749203" y="224131"/>
        <a:ext cx="1075737" cy="1075737"/>
      </dsp:txXfrm>
    </dsp:sp>
    <dsp:sp modelId="{A725B5B6-523B-4F7F-A2AC-24A6D77B3D5C}">
      <dsp:nvSpPr>
        <dsp:cNvPr id="0" name=""/>
        <dsp:cNvSpPr/>
      </dsp:nvSpPr>
      <dsp:spPr>
        <a:xfrm>
          <a:off x="2743467" y="1339"/>
          <a:ext cx="1521321" cy="152132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723" tIns="20320" rIns="83723" bIns="20320" numCol="1" spcCol="1270" anchor="ctr" anchorCtr="0">
          <a:noAutofit/>
        </a:bodyPr>
        <a:lstStyle/>
        <a:p>
          <a:pPr lvl="0" algn="ctr" defTabSz="711200" rtl="0">
            <a:lnSpc>
              <a:spcPct val="90000"/>
            </a:lnSpc>
            <a:spcBef>
              <a:spcPct val="0"/>
            </a:spcBef>
            <a:spcAft>
              <a:spcPct val="35000"/>
            </a:spcAft>
          </a:pPr>
          <a:r>
            <a:rPr lang="en-US" sz="1600" b="1" kern="1200" dirty="0" smtClean="0"/>
            <a:t>Defects.</a:t>
          </a:r>
          <a:r>
            <a:rPr lang="en-US" sz="1600" kern="1200" dirty="0" smtClean="0"/>
            <a:t> </a:t>
          </a:r>
          <a:endParaRPr lang="en-US" sz="1600" kern="1200" dirty="0"/>
        </a:p>
      </dsp:txBody>
      <dsp:txXfrm>
        <a:off x="2966259" y="224131"/>
        <a:ext cx="1075737" cy="1075737"/>
      </dsp:txXfrm>
    </dsp:sp>
    <dsp:sp modelId="{162E5118-FDC7-4209-B9D3-D23C341643AD}">
      <dsp:nvSpPr>
        <dsp:cNvPr id="0" name=""/>
        <dsp:cNvSpPr/>
      </dsp:nvSpPr>
      <dsp:spPr>
        <a:xfrm>
          <a:off x="3960524" y="1339"/>
          <a:ext cx="1521321" cy="152132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723" tIns="20320" rIns="83723" bIns="20320" numCol="1" spcCol="1270" anchor="ctr" anchorCtr="0">
          <a:noAutofit/>
        </a:bodyPr>
        <a:lstStyle/>
        <a:p>
          <a:pPr lvl="0" algn="ctr" defTabSz="711200" rtl="0">
            <a:lnSpc>
              <a:spcPct val="90000"/>
            </a:lnSpc>
            <a:spcBef>
              <a:spcPct val="0"/>
            </a:spcBef>
            <a:spcAft>
              <a:spcPct val="35000"/>
            </a:spcAft>
          </a:pPr>
          <a:r>
            <a:rPr lang="en-US" sz="1600" b="1" kern="1200" dirty="0" smtClean="0"/>
            <a:t>Updates.</a:t>
          </a:r>
          <a:r>
            <a:rPr lang="en-US" sz="1600" kern="1200" dirty="0" smtClean="0"/>
            <a:t> </a:t>
          </a:r>
          <a:endParaRPr lang="en-US" sz="1600" kern="1200" dirty="0"/>
        </a:p>
      </dsp:txBody>
      <dsp:txXfrm>
        <a:off x="4183316" y="224131"/>
        <a:ext cx="1075737" cy="10757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E5A2B-BBD5-45B2-AAB4-C0E6783C9181}">
      <dsp:nvSpPr>
        <dsp:cNvPr id="0" name=""/>
        <dsp:cNvSpPr/>
      </dsp:nvSpPr>
      <dsp:spPr>
        <a:xfrm>
          <a:off x="0" y="0"/>
          <a:ext cx="1676400" cy="6858000"/>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4233863" numCol="1" spcCol="1270" anchor="t" anchorCtr="0">
          <a:noAutofit/>
        </a:bodyPr>
        <a:lstStyle/>
        <a:p>
          <a:pPr lvl="0" algn="ctr" defTabSz="889000">
            <a:lnSpc>
              <a:spcPct val="90000"/>
            </a:lnSpc>
            <a:spcBef>
              <a:spcPct val="0"/>
            </a:spcBef>
            <a:spcAft>
              <a:spcPct val="35000"/>
            </a:spcAft>
          </a:pPr>
          <a:r>
            <a:rPr lang="en-US" sz="2000" b="1" i="1" kern="1200" dirty="0" smtClean="0"/>
            <a:t>Monitoring &amp; Controlling</a:t>
          </a:r>
        </a:p>
        <a:p>
          <a:pPr lvl="0" algn="ctr" defTabSz="889000">
            <a:lnSpc>
              <a:spcPct val="90000"/>
            </a:lnSpc>
            <a:spcBef>
              <a:spcPct val="0"/>
            </a:spcBef>
            <a:spcAft>
              <a:spcPct val="35000"/>
            </a:spcAft>
          </a:pPr>
          <a:r>
            <a:rPr lang="en-US" sz="2000" b="1" i="1" kern="1200" dirty="0" smtClean="0"/>
            <a:t>and</a:t>
          </a:r>
        </a:p>
        <a:p>
          <a:pPr lvl="0" algn="ctr" defTabSz="889000">
            <a:lnSpc>
              <a:spcPct val="90000"/>
            </a:lnSpc>
            <a:spcBef>
              <a:spcPct val="0"/>
            </a:spcBef>
            <a:spcAft>
              <a:spcPct val="35000"/>
            </a:spcAft>
          </a:pPr>
          <a:r>
            <a:rPr lang="en-US" sz="2000" b="1" i="1" kern="1200" dirty="0" smtClean="0"/>
            <a:t>Time</a:t>
          </a:r>
          <a:endParaRPr lang="en-US" sz="2000" b="1" i="1" kern="1200" dirty="0"/>
        </a:p>
      </dsp:txBody>
      <dsp:txXfrm>
        <a:off x="41735" y="41735"/>
        <a:ext cx="1592930" cy="67745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E5A2B-BBD5-45B2-AAB4-C0E6783C9181}">
      <dsp:nvSpPr>
        <dsp:cNvPr id="0" name=""/>
        <dsp:cNvSpPr/>
      </dsp:nvSpPr>
      <dsp:spPr>
        <a:xfrm>
          <a:off x="0" y="0"/>
          <a:ext cx="1676400" cy="6858000"/>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4233863" numCol="1" spcCol="1270" anchor="t" anchorCtr="0">
          <a:noAutofit/>
        </a:bodyPr>
        <a:lstStyle/>
        <a:p>
          <a:pPr lvl="0" algn="ctr" defTabSz="889000">
            <a:lnSpc>
              <a:spcPct val="90000"/>
            </a:lnSpc>
            <a:spcBef>
              <a:spcPct val="0"/>
            </a:spcBef>
            <a:spcAft>
              <a:spcPct val="35000"/>
            </a:spcAft>
          </a:pPr>
          <a:r>
            <a:rPr lang="en-US" sz="2000" b="1" i="1" kern="1200" dirty="0" smtClean="0"/>
            <a:t>Monitoring &amp; Controlling</a:t>
          </a:r>
        </a:p>
        <a:p>
          <a:pPr lvl="0" algn="ctr" defTabSz="889000">
            <a:lnSpc>
              <a:spcPct val="90000"/>
            </a:lnSpc>
            <a:spcBef>
              <a:spcPct val="0"/>
            </a:spcBef>
            <a:spcAft>
              <a:spcPct val="35000"/>
            </a:spcAft>
          </a:pPr>
          <a:r>
            <a:rPr lang="en-US" sz="2000" b="1" i="1" kern="1200" dirty="0" smtClean="0"/>
            <a:t>and</a:t>
          </a:r>
        </a:p>
        <a:p>
          <a:pPr lvl="0" algn="ctr" defTabSz="889000">
            <a:lnSpc>
              <a:spcPct val="90000"/>
            </a:lnSpc>
            <a:spcBef>
              <a:spcPct val="0"/>
            </a:spcBef>
            <a:spcAft>
              <a:spcPct val="35000"/>
            </a:spcAft>
          </a:pPr>
          <a:r>
            <a:rPr lang="en-US" sz="2000" b="1" i="1" kern="1200" dirty="0" smtClean="0"/>
            <a:t>Time</a:t>
          </a:r>
          <a:endParaRPr lang="en-US" sz="2000" b="1" i="1" kern="1200" dirty="0"/>
        </a:p>
      </dsp:txBody>
      <dsp:txXfrm>
        <a:off x="41735" y="41735"/>
        <a:ext cx="1592930" cy="67745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87285-DAB2-4C74-A45E-EA2FF910389C}">
      <dsp:nvSpPr>
        <dsp:cNvPr id="0" name=""/>
        <dsp:cNvSpPr/>
      </dsp:nvSpPr>
      <dsp:spPr>
        <a:xfrm>
          <a:off x="0" y="3899"/>
          <a:ext cx="7010400" cy="959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i="0" kern="1200" baseline="0" dirty="0" smtClean="0"/>
            <a:t>Schedule baseline</a:t>
          </a:r>
          <a:endParaRPr lang="en-US" sz="4000" kern="1200" dirty="0"/>
        </a:p>
      </dsp:txBody>
      <dsp:txXfrm>
        <a:off x="46834" y="50733"/>
        <a:ext cx="6916732" cy="865732"/>
      </dsp:txXfrm>
    </dsp:sp>
    <dsp:sp modelId="{B37A6002-4154-47D0-921A-45EEB6A41E75}">
      <dsp:nvSpPr>
        <dsp:cNvPr id="0" name=""/>
        <dsp:cNvSpPr/>
      </dsp:nvSpPr>
      <dsp:spPr>
        <a:xfrm>
          <a:off x="0" y="1078499"/>
          <a:ext cx="7010400" cy="959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i="0" kern="1200" baseline="0" dirty="0" smtClean="0"/>
            <a:t>Schedule management plan</a:t>
          </a:r>
          <a:endParaRPr lang="en-US" sz="4000" kern="1200" dirty="0"/>
        </a:p>
      </dsp:txBody>
      <dsp:txXfrm>
        <a:off x="46834" y="1125333"/>
        <a:ext cx="6916732" cy="865732"/>
      </dsp:txXfrm>
    </dsp:sp>
    <dsp:sp modelId="{48905503-8A3F-4694-B976-1226EB653FAE}">
      <dsp:nvSpPr>
        <dsp:cNvPr id="0" name=""/>
        <dsp:cNvSpPr/>
      </dsp:nvSpPr>
      <dsp:spPr>
        <a:xfrm>
          <a:off x="0" y="2153100"/>
          <a:ext cx="7010400" cy="959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i="0" kern="1200" baseline="0" dirty="0" smtClean="0"/>
            <a:t>Scope baseline</a:t>
          </a:r>
          <a:endParaRPr lang="en-US" sz="4000" kern="1200" dirty="0"/>
        </a:p>
      </dsp:txBody>
      <dsp:txXfrm>
        <a:off x="46834" y="2199934"/>
        <a:ext cx="6916732" cy="865732"/>
      </dsp:txXfrm>
    </dsp:sp>
    <dsp:sp modelId="{1B9B5B77-5603-4C64-9465-139A4EF8A119}">
      <dsp:nvSpPr>
        <dsp:cNvPr id="0" name=""/>
        <dsp:cNvSpPr/>
      </dsp:nvSpPr>
      <dsp:spPr>
        <a:xfrm>
          <a:off x="0" y="3227700"/>
          <a:ext cx="7010400" cy="959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i="0" kern="1200" baseline="0" dirty="0" smtClean="0"/>
            <a:t>Cost baseline</a:t>
          </a:r>
          <a:endParaRPr lang="en-US" sz="4000" kern="1200" dirty="0"/>
        </a:p>
      </dsp:txBody>
      <dsp:txXfrm>
        <a:off x="46834" y="3274534"/>
        <a:ext cx="6916732" cy="8657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E5A2B-BBD5-45B2-AAB4-C0E6783C9181}">
      <dsp:nvSpPr>
        <dsp:cNvPr id="0" name=""/>
        <dsp:cNvSpPr/>
      </dsp:nvSpPr>
      <dsp:spPr>
        <a:xfrm>
          <a:off x="0" y="0"/>
          <a:ext cx="1676400" cy="6858000"/>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4233863" numCol="1" spcCol="1270" anchor="t" anchorCtr="0">
          <a:noAutofit/>
        </a:bodyPr>
        <a:lstStyle/>
        <a:p>
          <a:pPr lvl="0" algn="ctr" defTabSz="889000">
            <a:lnSpc>
              <a:spcPct val="90000"/>
            </a:lnSpc>
            <a:spcBef>
              <a:spcPct val="0"/>
            </a:spcBef>
            <a:spcAft>
              <a:spcPct val="35000"/>
            </a:spcAft>
          </a:pPr>
          <a:r>
            <a:rPr lang="en-US" sz="2000" b="1" i="1" kern="1200" dirty="0" smtClean="0"/>
            <a:t>Monitoring &amp; Controlling</a:t>
          </a:r>
        </a:p>
        <a:p>
          <a:pPr lvl="0" algn="ctr" defTabSz="889000">
            <a:lnSpc>
              <a:spcPct val="90000"/>
            </a:lnSpc>
            <a:spcBef>
              <a:spcPct val="0"/>
            </a:spcBef>
            <a:spcAft>
              <a:spcPct val="35000"/>
            </a:spcAft>
          </a:pPr>
          <a:r>
            <a:rPr lang="en-US" sz="2000" b="1" i="1" kern="1200" dirty="0" smtClean="0"/>
            <a:t>and</a:t>
          </a:r>
        </a:p>
        <a:p>
          <a:pPr lvl="0" algn="ctr" defTabSz="889000">
            <a:lnSpc>
              <a:spcPct val="90000"/>
            </a:lnSpc>
            <a:spcBef>
              <a:spcPct val="0"/>
            </a:spcBef>
            <a:spcAft>
              <a:spcPct val="35000"/>
            </a:spcAft>
          </a:pPr>
          <a:r>
            <a:rPr lang="en-US" sz="2000" b="1" i="1" kern="1200" dirty="0" smtClean="0"/>
            <a:t>Time</a:t>
          </a:r>
          <a:endParaRPr lang="en-US" sz="2000" b="1" i="1" kern="1200" dirty="0"/>
        </a:p>
      </dsp:txBody>
      <dsp:txXfrm>
        <a:off x="41735" y="41735"/>
        <a:ext cx="1592930" cy="67745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22AB4-009B-4DA5-BBA0-3AC79AAF39E4}">
      <dsp:nvSpPr>
        <dsp:cNvPr id="0" name=""/>
        <dsp:cNvSpPr/>
      </dsp:nvSpPr>
      <dsp:spPr>
        <a:xfrm>
          <a:off x="2391035" y="2837"/>
          <a:ext cx="2304529" cy="115226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Documents</a:t>
          </a:r>
          <a:endParaRPr lang="en-US" sz="1400" b="1" kern="1200" dirty="0"/>
        </a:p>
      </dsp:txBody>
      <dsp:txXfrm>
        <a:off x="2424784" y="36586"/>
        <a:ext cx="2237031" cy="1084766"/>
      </dsp:txXfrm>
    </dsp:sp>
    <dsp:sp modelId="{EBE4B027-A5C6-489D-A16C-87C6A3A0F94B}">
      <dsp:nvSpPr>
        <dsp:cNvPr id="0" name=""/>
        <dsp:cNvSpPr/>
      </dsp:nvSpPr>
      <dsp:spPr>
        <a:xfrm>
          <a:off x="2621488" y="1155101"/>
          <a:ext cx="230452" cy="864198"/>
        </a:xfrm>
        <a:custGeom>
          <a:avLst/>
          <a:gdLst/>
          <a:ahLst/>
          <a:cxnLst/>
          <a:rect l="0" t="0" r="0" b="0"/>
          <a:pathLst>
            <a:path>
              <a:moveTo>
                <a:pt x="0" y="0"/>
              </a:moveTo>
              <a:lnTo>
                <a:pt x="0" y="864198"/>
              </a:lnTo>
              <a:lnTo>
                <a:pt x="230452" y="8641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BC2FDE-8EF3-47D8-BEC7-D28FEF7B6E46}">
      <dsp:nvSpPr>
        <dsp:cNvPr id="0" name=""/>
        <dsp:cNvSpPr/>
      </dsp:nvSpPr>
      <dsp:spPr>
        <a:xfrm>
          <a:off x="2851941" y="1443167"/>
          <a:ext cx="1843623" cy="11522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b="1" kern="1200" dirty="0" smtClean="0"/>
            <a:t>Schedule Data</a:t>
          </a:r>
          <a:endParaRPr lang="en-US" sz="1600" b="1" kern="1200" dirty="0"/>
        </a:p>
      </dsp:txBody>
      <dsp:txXfrm>
        <a:off x="2885690" y="1476916"/>
        <a:ext cx="1776125" cy="1084766"/>
      </dsp:txXfrm>
    </dsp:sp>
    <dsp:sp modelId="{6C02CE14-8393-4837-BB69-BB25A4A1F994}">
      <dsp:nvSpPr>
        <dsp:cNvPr id="0" name=""/>
        <dsp:cNvSpPr/>
      </dsp:nvSpPr>
      <dsp:spPr>
        <a:xfrm>
          <a:off x="2621488" y="1155101"/>
          <a:ext cx="230452" cy="2304529"/>
        </a:xfrm>
        <a:custGeom>
          <a:avLst/>
          <a:gdLst/>
          <a:ahLst/>
          <a:cxnLst/>
          <a:rect l="0" t="0" r="0" b="0"/>
          <a:pathLst>
            <a:path>
              <a:moveTo>
                <a:pt x="0" y="0"/>
              </a:moveTo>
              <a:lnTo>
                <a:pt x="0" y="2304529"/>
              </a:lnTo>
              <a:lnTo>
                <a:pt x="230452" y="23045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96FD53-7B40-403F-960E-0045AFD129FE}">
      <dsp:nvSpPr>
        <dsp:cNvPr id="0" name=""/>
        <dsp:cNvSpPr/>
      </dsp:nvSpPr>
      <dsp:spPr>
        <a:xfrm>
          <a:off x="2851941" y="2883498"/>
          <a:ext cx="1843623" cy="11522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b="1" kern="1200" dirty="0" smtClean="0"/>
            <a:t>Project Schedule </a:t>
          </a:r>
          <a:endParaRPr lang="en-US" sz="1600" b="1" kern="1200" dirty="0"/>
        </a:p>
      </dsp:txBody>
      <dsp:txXfrm>
        <a:off x="2885690" y="2917247"/>
        <a:ext cx="1776125" cy="108476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E5A2B-BBD5-45B2-AAB4-C0E6783C9181}">
      <dsp:nvSpPr>
        <dsp:cNvPr id="0" name=""/>
        <dsp:cNvSpPr/>
      </dsp:nvSpPr>
      <dsp:spPr>
        <a:xfrm>
          <a:off x="0" y="0"/>
          <a:ext cx="1676400" cy="6858000"/>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4233863"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1"/>
              </a:solidFill>
            </a:rPr>
            <a:t>Project Time Management</a:t>
          </a:r>
          <a:endParaRPr lang="en-US" sz="2000" b="1" i="1" kern="1200" dirty="0"/>
        </a:p>
      </dsp:txBody>
      <dsp:txXfrm>
        <a:off x="41735" y="41735"/>
        <a:ext cx="1592930" cy="677453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E5A2B-BBD5-45B2-AAB4-C0E6783C9181}">
      <dsp:nvSpPr>
        <dsp:cNvPr id="0" name=""/>
        <dsp:cNvSpPr/>
      </dsp:nvSpPr>
      <dsp:spPr>
        <a:xfrm>
          <a:off x="0" y="0"/>
          <a:ext cx="1676400" cy="6858000"/>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4233863"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1"/>
              </a:solidFill>
            </a:rPr>
            <a:t>Project Time Management</a:t>
          </a:r>
          <a:endParaRPr lang="en-US" sz="2000" b="1" i="1" kern="1200" dirty="0"/>
        </a:p>
      </dsp:txBody>
      <dsp:txXfrm>
        <a:off x="41735" y="41735"/>
        <a:ext cx="1592930" cy="6774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77C49-4E0C-4045-AFED-74C289904184}">
      <dsp:nvSpPr>
        <dsp:cNvPr id="0" name=""/>
        <dsp:cNvSpPr/>
      </dsp:nvSpPr>
      <dsp:spPr>
        <a:xfrm rot="5400000">
          <a:off x="4171635" y="-1539384"/>
          <a:ext cx="1087240" cy="44378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Schedule Variance (SV)</a:t>
          </a:r>
          <a:endParaRPr lang="en-US" sz="2000" kern="1200" dirty="0"/>
        </a:p>
        <a:p>
          <a:pPr marL="228600" lvl="1" indent="-228600" algn="l" defTabSz="889000" rtl="0">
            <a:lnSpc>
              <a:spcPct val="90000"/>
            </a:lnSpc>
            <a:spcBef>
              <a:spcPct val="0"/>
            </a:spcBef>
            <a:spcAft>
              <a:spcPct val="15000"/>
            </a:spcAft>
            <a:buChar char="••"/>
          </a:pPr>
          <a:r>
            <a:rPr lang="en-US" sz="2000" kern="1200" dirty="0" smtClean="0"/>
            <a:t>Schedule Performance Index (SPI)</a:t>
          </a:r>
          <a:endParaRPr lang="en-US" sz="2000" kern="1200" dirty="0"/>
        </a:p>
      </dsp:txBody>
      <dsp:txXfrm rot="-5400000">
        <a:off x="2496312" y="189014"/>
        <a:ext cx="4384813" cy="981090"/>
      </dsp:txXfrm>
    </dsp:sp>
    <dsp:sp modelId="{17DD7983-64D2-4EA2-AB73-21050EA47DE5}">
      <dsp:nvSpPr>
        <dsp:cNvPr id="0" name=""/>
        <dsp:cNvSpPr/>
      </dsp:nvSpPr>
      <dsp:spPr>
        <a:xfrm>
          <a:off x="0" y="34"/>
          <a:ext cx="2496312" cy="1359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Earned Value Management (EVM)</a:t>
          </a:r>
          <a:endParaRPr lang="en-US" sz="2400" kern="1200" dirty="0"/>
        </a:p>
      </dsp:txBody>
      <dsp:txXfrm>
        <a:off x="66343" y="66377"/>
        <a:ext cx="2363626" cy="1226364"/>
      </dsp:txXfrm>
    </dsp:sp>
    <dsp:sp modelId="{5FF62BCF-1283-4069-B679-1A050E0D906F}">
      <dsp:nvSpPr>
        <dsp:cNvPr id="0" name=""/>
        <dsp:cNvSpPr/>
      </dsp:nvSpPr>
      <dsp:spPr>
        <a:xfrm rot="5400000">
          <a:off x="4171635" y="-112381"/>
          <a:ext cx="1087240" cy="44378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Compare the amount of buffer remaining to the amount of buffer needed to protect the delivery date. </a:t>
          </a:r>
          <a:endParaRPr lang="en-US" sz="2000" kern="1200" dirty="0"/>
        </a:p>
      </dsp:txBody>
      <dsp:txXfrm rot="-5400000">
        <a:off x="2496312" y="1616017"/>
        <a:ext cx="4384813" cy="981090"/>
      </dsp:txXfrm>
    </dsp:sp>
    <dsp:sp modelId="{D9F9394E-BEB6-419D-92AB-13C33E30202D}">
      <dsp:nvSpPr>
        <dsp:cNvPr id="0" name=""/>
        <dsp:cNvSpPr/>
      </dsp:nvSpPr>
      <dsp:spPr>
        <a:xfrm>
          <a:off x="0" y="1427037"/>
          <a:ext cx="2496312" cy="1359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Critical Chain Method </a:t>
          </a:r>
          <a:endParaRPr lang="en-US" sz="2800" kern="1200" dirty="0"/>
        </a:p>
      </dsp:txBody>
      <dsp:txXfrm>
        <a:off x="66343" y="1493380"/>
        <a:ext cx="2363626" cy="12263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E5A2B-BBD5-45B2-AAB4-C0E6783C9181}">
      <dsp:nvSpPr>
        <dsp:cNvPr id="0" name=""/>
        <dsp:cNvSpPr/>
      </dsp:nvSpPr>
      <dsp:spPr>
        <a:xfrm>
          <a:off x="0" y="0"/>
          <a:ext cx="1676400" cy="6858000"/>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4233863"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1"/>
              </a:solidFill>
            </a:rPr>
            <a:t>Project Time Management</a:t>
          </a:r>
          <a:endParaRPr lang="en-US" sz="2000" b="1" i="1" kern="1200" dirty="0"/>
        </a:p>
      </dsp:txBody>
      <dsp:txXfrm>
        <a:off x="41735" y="41735"/>
        <a:ext cx="1592930" cy="677453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E5A2B-BBD5-45B2-AAB4-C0E6783C9181}">
      <dsp:nvSpPr>
        <dsp:cNvPr id="0" name=""/>
        <dsp:cNvSpPr/>
      </dsp:nvSpPr>
      <dsp:spPr>
        <a:xfrm>
          <a:off x="0" y="0"/>
          <a:ext cx="1676400" cy="6858000"/>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4233863"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1"/>
              </a:solidFill>
            </a:rPr>
            <a:t>Project Time Management</a:t>
          </a:r>
          <a:endParaRPr lang="en-US" sz="2000" b="1" i="1" kern="1200" dirty="0"/>
        </a:p>
      </dsp:txBody>
      <dsp:txXfrm>
        <a:off x="41735" y="41735"/>
        <a:ext cx="1592930" cy="677453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E5A2B-BBD5-45B2-AAB4-C0E6783C9181}">
      <dsp:nvSpPr>
        <dsp:cNvPr id="0" name=""/>
        <dsp:cNvSpPr/>
      </dsp:nvSpPr>
      <dsp:spPr>
        <a:xfrm>
          <a:off x="0" y="0"/>
          <a:ext cx="1676400" cy="6858000"/>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4233863"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1"/>
              </a:solidFill>
            </a:rPr>
            <a:t>Project Time Management</a:t>
          </a:r>
          <a:endParaRPr lang="en-US" sz="2000" b="1" i="1" kern="1200" dirty="0"/>
        </a:p>
      </dsp:txBody>
      <dsp:txXfrm>
        <a:off x="41735" y="41735"/>
        <a:ext cx="1592930" cy="6774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E5A2B-BBD5-45B2-AAB4-C0E6783C9181}">
      <dsp:nvSpPr>
        <dsp:cNvPr id="0" name=""/>
        <dsp:cNvSpPr/>
      </dsp:nvSpPr>
      <dsp:spPr>
        <a:xfrm>
          <a:off x="0" y="0"/>
          <a:ext cx="1676400" cy="6858000"/>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5322570" numCol="1" spcCol="1270" anchor="t" anchorCtr="0">
          <a:noAutofit/>
        </a:bodyPr>
        <a:lstStyle/>
        <a:p>
          <a:pPr lvl="0" algn="ctr" defTabSz="889000">
            <a:lnSpc>
              <a:spcPct val="90000"/>
            </a:lnSpc>
            <a:spcBef>
              <a:spcPct val="0"/>
            </a:spcBef>
            <a:spcAft>
              <a:spcPct val="35000"/>
            </a:spcAft>
          </a:pPr>
          <a:r>
            <a:rPr lang="en-US" sz="2000" b="1" i="1" kern="1200" dirty="0" smtClean="0"/>
            <a:t>Monitoring &amp; Controlling</a:t>
          </a:r>
        </a:p>
        <a:p>
          <a:pPr lvl="0" algn="ctr" defTabSz="889000">
            <a:lnSpc>
              <a:spcPct val="90000"/>
            </a:lnSpc>
            <a:spcBef>
              <a:spcPct val="0"/>
            </a:spcBef>
            <a:spcAft>
              <a:spcPct val="35000"/>
            </a:spcAft>
          </a:pPr>
          <a:r>
            <a:rPr lang="en-US" sz="2000" b="1" i="1" kern="1200" dirty="0" smtClean="0"/>
            <a:t>and</a:t>
          </a:r>
        </a:p>
        <a:p>
          <a:pPr lvl="0" algn="ctr" defTabSz="889000">
            <a:lnSpc>
              <a:spcPct val="90000"/>
            </a:lnSpc>
            <a:spcBef>
              <a:spcPct val="0"/>
            </a:spcBef>
            <a:spcAft>
              <a:spcPct val="35000"/>
            </a:spcAft>
          </a:pPr>
          <a:r>
            <a:rPr lang="en-US" sz="2000" b="1" i="1" kern="1200" dirty="0" smtClean="0"/>
            <a:t>Time</a:t>
          </a:r>
          <a:endParaRPr lang="en-US" sz="2000" b="1" i="1" kern="1200" dirty="0"/>
        </a:p>
      </dsp:txBody>
      <dsp:txXfrm>
        <a:off x="41735" y="41735"/>
        <a:ext cx="1592930" cy="6774530"/>
      </dsp:txXfrm>
    </dsp:sp>
    <dsp:sp modelId="{B177D718-4A44-4430-8292-BE7A4202F4A7}">
      <dsp:nvSpPr>
        <dsp:cNvPr id="0" name=""/>
        <dsp:cNvSpPr/>
      </dsp:nvSpPr>
      <dsp:spPr>
        <a:xfrm>
          <a:off x="41910" y="1714500"/>
          <a:ext cx="1592580" cy="4800600"/>
        </a:xfrm>
        <a:prstGeom prst="roundRect">
          <a:avLst>
            <a:gd name="adj" fmla="val 10500"/>
          </a:avLst>
        </a:prstGeom>
        <a:no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vert270" wrap="square" lIns="91440" tIns="91440" rIns="91440" bIns="3048381" numCol="1" spcCol="1270" anchor="ctr" anchorCtr="1">
          <a:noAutofit/>
        </a:bodyPr>
        <a:lstStyle/>
        <a:p>
          <a:pPr lvl="0" algn="ctr" defTabSz="1066800">
            <a:lnSpc>
              <a:spcPct val="90000"/>
            </a:lnSpc>
            <a:spcBef>
              <a:spcPct val="0"/>
            </a:spcBef>
            <a:spcAft>
              <a:spcPct val="35000"/>
            </a:spcAft>
          </a:pPr>
          <a:r>
            <a:rPr lang="en-US" sz="2400" b="1" kern="1200" dirty="0" smtClean="0">
              <a:solidFill>
                <a:schemeClr val="tx1"/>
              </a:solidFill>
            </a:rPr>
            <a:t>Tools &amp; Techniques</a:t>
          </a:r>
        </a:p>
      </dsp:txBody>
      <dsp:txXfrm>
        <a:off x="90887" y="1763477"/>
        <a:ext cx="1494626" cy="47026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E5A2B-BBD5-45B2-AAB4-C0E6783C9181}">
      <dsp:nvSpPr>
        <dsp:cNvPr id="0" name=""/>
        <dsp:cNvSpPr/>
      </dsp:nvSpPr>
      <dsp:spPr>
        <a:xfrm>
          <a:off x="0" y="0"/>
          <a:ext cx="1676400" cy="6858000"/>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5322570" numCol="1" spcCol="1270" anchor="t" anchorCtr="0">
          <a:noAutofit/>
        </a:bodyPr>
        <a:lstStyle/>
        <a:p>
          <a:pPr lvl="0" algn="ctr" defTabSz="889000">
            <a:lnSpc>
              <a:spcPct val="90000"/>
            </a:lnSpc>
            <a:spcBef>
              <a:spcPct val="0"/>
            </a:spcBef>
            <a:spcAft>
              <a:spcPct val="35000"/>
            </a:spcAft>
          </a:pPr>
          <a:r>
            <a:rPr lang="en-US" sz="2000" b="1" i="1" kern="1200" dirty="0" smtClean="0"/>
            <a:t>Monitoring &amp; Controlling</a:t>
          </a:r>
        </a:p>
        <a:p>
          <a:pPr lvl="0" algn="ctr" defTabSz="889000">
            <a:lnSpc>
              <a:spcPct val="90000"/>
            </a:lnSpc>
            <a:spcBef>
              <a:spcPct val="0"/>
            </a:spcBef>
            <a:spcAft>
              <a:spcPct val="35000"/>
            </a:spcAft>
          </a:pPr>
          <a:r>
            <a:rPr lang="en-US" sz="2000" b="1" i="1" kern="1200" dirty="0" smtClean="0"/>
            <a:t>and</a:t>
          </a:r>
        </a:p>
        <a:p>
          <a:pPr lvl="0" algn="ctr" defTabSz="889000">
            <a:lnSpc>
              <a:spcPct val="90000"/>
            </a:lnSpc>
            <a:spcBef>
              <a:spcPct val="0"/>
            </a:spcBef>
            <a:spcAft>
              <a:spcPct val="35000"/>
            </a:spcAft>
          </a:pPr>
          <a:r>
            <a:rPr lang="en-US" sz="2000" b="1" i="1" kern="1200" dirty="0" smtClean="0"/>
            <a:t>Time</a:t>
          </a:r>
          <a:endParaRPr lang="en-US" sz="2000" b="1" i="1" kern="1200" dirty="0"/>
        </a:p>
      </dsp:txBody>
      <dsp:txXfrm>
        <a:off x="41735" y="41735"/>
        <a:ext cx="1592930" cy="6774530"/>
      </dsp:txXfrm>
    </dsp:sp>
    <dsp:sp modelId="{B177D718-4A44-4430-8292-BE7A4202F4A7}">
      <dsp:nvSpPr>
        <dsp:cNvPr id="0" name=""/>
        <dsp:cNvSpPr/>
      </dsp:nvSpPr>
      <dsp:spPr>
        <a:xfrm>
          <a:off x="41910" y="1714500"/>
          <a:ext cx="1592580" cy="4800600"/>
        </a:xfrm>
        <a:prstGeom prst="roundRect">
          <a:avLst>
            <a:gd name="adj" fmla="val 10500"/>
          </a:avLst>
        </a:prstGeom>
        <a:no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vert270" wrap="square" lIns="91440" tIns="91440" rIns="91440" bIns="3048381" numCol="1" spcCol="1270" anchor="ctr" anchorCtr="1">
          <a:noAutofit/>
        </a:bodyPr>
        <a:lstStyle/>
        <a:p>
          <a:pPr lvl="0" algn="ctr" defTabSz="1066800">
            <a:lnSpc>
              <a:spcPct val="90000"/>
            </a:lnSpc>
            <a:spcBef>
              <a:spcPct val="0"/>
            </a:spcBef>
            <a:spcAft>
              <a:spcPct val="35000"/>
            </a:spcAft>
          </a:pPr>
          <a:r>
            <a:rPr lang="en-US" sz="2400" b="1" kern="1200" dirty="0" smtClean="0">
              <a:solidFill>
                <a:schemeClr val="bg1"/>
              </a:solidFill>
            </a:rPr>
            <a:t>Tools &amp; Techniques</a:t>
          </a:r>
        </a:p>
      </dsp:txBody>
      <dsp:txXfrm>
        <a:off x="90887" y="1763477"/>
        <a:ext cx="1494626" cy="47026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E5A2B-BBD5-45B2-AAB4-C0E6783C9181}">
      <dsp:nvSpPr>
        <dsp:cNvPr id="0" name=""/>
        <dsp:cNvSpPr/>
      </dsp:nvSpPr>
      <dsp:spPr>
        <a:xfrm>
          <a:off x="0" y="0"/>
          <a:ext cx="1676400" cy="6858000"/>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5322570" numCol="1" spcCol="1270" anchor="t" anchorCtr="0">
          <a:noAutofit/>
        </a:bodyPr>
        <a:lstStyle/>
        <a:p>
          <a:pPr lvl="0" algn="ctr" defTabSz="889000">
            <a:lnSpc>
              <a:spcPct val="90000"/>
            </a:lnSpc>
            <a:spcBef>
              <a:spcPct val="0"/>
            </a:spcBef>
            <a:spcAft>
              <a:spcPct val="35000"/>
            </a:spcAft>
          </a:pPr>
          <a:r>
            <a:rPr lang="en-US" sz="2000" b="1" i="1" kern="1200" dirty="0" smtClean="0"/>
            <a:t>Monitoring &amp; Controlling</a:t>
          </a:r>
        </a:p>
        <a:p>
          <a:pPr lvl="0" algn="ctr" defTabSz="889000">
            <a:lnSpc>
              <a:spcPct val="90000"/>
            </a:lnSpc>
            <a:spcBef>
              <a:spcPct val="0"/>
            </a:spcBef>
            <a:spcAft>
              <a:spcPct val="35000"/>
            </a:spcAft>
          </a:pPr>
          <a:r>
            <a:rPr lang="en-US" sz="2000" b="1" i="1" kern="1200" dirty="0" smtClean="0"/>
            <a:t>and</a:t>
          </a:r>
        </a:p>
        <a:p>
          <a:pPr lvl="0" algn="ctr" defTabSz="889000">
            <a:lnSpc>
              <a:spcPct val="90000"/>
            </a:lnSpc>
            <a:spcBef>
              <a:spcPct val="0"/>
            </a:spcBef>
            <a:spcAft>
              <a:spcPct val="35000"/>
            </a:spcAft>
          </a:pPr>
          <a:r>
            <a:rPr lang="en-US" sz="2000" b="1" i="1" kern="1200" dirty="0" smtClean="0"/>
            <a:t>Time</a:t>
          </a:r>
          <a:endParaRPr lang="en-US" sz="2000" b="1" i="1" kern="1200" dirty="0"/>
        </a:p>
      </dsp:txBody>
      <dsp:txXfrm>
        <a:off x="41735" y="41735"/>
        <a:ext cx="1592930" cy="6774530"/>
      </dsp:txXfrm>
    </dsp:sp>
    <dsp:sp modelId="{B177D718-4A44-4430-8292-BE7A4202F4A7}">
      <dsp:nvSpPr>
        <dsp:cNvPr id="0" name=""/>
        <dsp:cNvSpPr/>
      </dsp:nvSpPr>
      <dsp:spPr>
        <a:xfrm>
          <a:off x="41910" y="1714500"/>
          <a:ext cx="1592580" cy="4800600"/>
        </a:xfrm>
        <a:prstGeom prst="roundRect">
          <a:avLst>
            <a:gd name="adj" fmla="val 10500"/>
          </a:avLst>
        </a:prstGeom>
        <a:no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vert270" wrap="square" lIns="91440" tIns="91440" rIns="91440" bIns="3048381" numCol="1" spcCol="1270" anchor="ctr" anchorCtr="1">
          <a:noAutofit/>
        </a:bodyPr>
        <a:lstStyle/>
        <a:p>
          <a:pPr lvl="0" algn="ctr" defTabSz="1066800">
            <a:lnSpc>
              <a:spcPct val="90000"/>
            </a:lnSpc>
            <a:spcBef>
              <a:spcPct val="0"/>
            </a:spcBef>
            <a:spcAft>
              <a:spcPct val="35000"/>
            </a:spcAft>
          </a:pPr>
          <a:r>
            <a:rPr lang="en-US" sz="2400" b="1" kern="1200" dirty="0" smtClean="0">
              <a:solidFill>
                <a:schemeClr val="tx1"/>
              </a:solidFill>
            </a:rPr>
            <a:t>Outputs</a:t>
          </a:r>
        </a:p>
      </dsp:txBody>
      <dsp:txXfrm>
        <a:off x="90887" y="1763477"/>
        <a:ext cx="1494626" cy="47026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D5F57-DE4F-40E0-8322-4F3A76D94701}">
      <dsp:nvSpPr>
        <dsp:cNvPr id="0" name=""/>
        <dsp:cNvSpPr/>
      </dsp:nvSpPr>
      <dsp:spPr>
        <a:xfrm>
          <a:off x="1059180" y="0"/>
          <a:ext cx="2285999" cy="57149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1. Processes and Procedures </a:t>
          </a:r>
          <a:endParaRPr lang="en-US" sz="1700" kern="1200" dirty="0" smtClean="0"/>
        </a:p>
      </dsp:txBody>
      <dsp:txXfrm>
        <a:off x="1075919" y="16739"/>
        <a:ext cx="2252521" cy="538021"/>
      </dsp:txXfrm>
    </dsp:sp>
    <dsp:sp modelId="{45F03D52-F002-4642-BC7C-0BC8B3824BF1}">
      <dsp:nvSpPr>
        <dsp:cNvPr id="0" name=""/>
        <dsp:cNvSpPr/>
      </dsp:nvSpPr>
      <dsp:spPr>
        <a:xfrm rot="5400000">
          <a:off x="2152173" y="621506"/>
          <a:ext cx="100012" cy="100012"/>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F7B52F6-45BC-4AA6-B7C4-6F4FC3891982}">
      <dsp:nvSpPr>
        <dsp:cNvPr id="0" name=""/>
        <dsp:cNvSpPr/>
      </dsp:nvSpPr>
      <dsp:spPr>
        <a:xfrm>
          <a:off x="1059180" y="771525"/>
          <a:ext cx="2285999" cy="57149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Formal and Informal Plans</a:t>
          </a:r>
          <a:endParaRPr lang="en-US" sz="1500" kern="1200" dirty="0"/>
        </a:p>
      </dsp:txBody>
      <dsp:txXfrm>
        <a:off x="1075919" y="788264"/>
        <a:ext cx="2252521" cy="538021"/>
      </dsp:txXfrm>
    </dsp:sp>
    <dsp:sp modelId="{E26E2376-DD89-4B88-ADC6-C08813E80B9D}">
      <dsp:nvSpPr>
        <dsp:cNvPr id="0" name=""/>
        <dsp:cNvSpPr/>
      </dsp:nvSpPr>
      <dsp:spPr>
        <a:xfrm rot="5400000">
          <a:off x="2152173" y="1393031"/>
          <a:ext cx="100012" cy="100012"/>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0AD0D1A-C68D-4B25-9795-0177C58A58EE}">
      <dsp:nvSpPr>
        <dsp:cNvPr id="0" name=""/>
        <dsp:cNvSpPr/>
      </dsp:nvSpPr>
      <dsp:spPr>
        <a:xfrm>
          <a:off x="1059180" y="1543049"/>
          <a:ext cx="2285999" cy="57149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Policies , guidelines and Templates</a:t>
          </a:r>
          <a:endParaRPr lang="en-US" sz="1500" kern="1200" dirty="0"/>
        </a:p>
      </dsp:txBody>
      <dsp:txXfrm>
        <a:off x="1075919" y="1559788"/>
        <a:ext cx="2252521" cy="538021"/>
      </dsp:txXfrm>
    </dsp:sp>
    <dsp:sp modelId="{4AA15136-79B1-4B2F-84EE-2AFF5D64944F}">
      <dsp:nvSpPr>
        <dsp:cNvPr id="0" name=""/>
        <dsp:cNvSpPr/>
      </dsp:nvSpPr>
      <dsp:spPr>
        <a:xfrm rot="5400000">
          <a:off x="2152173" y="2164556"/>
          <a:ext cx="100012" cy="100012"/>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9D76FE2-3735-404F-915B-B33214D1EB02}">
      <dsp:nvSpPr>
        <dsp:cNvPr id="0" name=""/>
        <dsp:cNvSpPr/>
      </dsp:nvSpPr>
      <dsp:spPr>
        <a:xfrm>
          <a:off x="1059180" y="2314574"/>
          <a:ext cx="2285999" cy="57149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Change Control Procedures</a:t>
          </a:r>
          <a:endParaRPr lang="en-US" sz="1500" kern="1200" dirty="0"/>
        </a:p>
      </dsp:txBody>
      <dsp:txXfrm>
        <a:off x="1075919" y="2331313"/>
        <a:ext cx="2252521" cy="538021"/>
      </dsp:txXfrm>
    </dsp:sp>
    <dsp:sp modelId="{BB7E9F49-03EB-4711-A7D0-CA90975CBE4B}">
      <dsp:nvSpPr>
        <dsp:cNvPr id="0" name=""/>
        <dsp:cNvSpPr/>
      </dsp:nvSpPr>
      <dsp:spPr>
        <a:xfrm rot="5400000">
          <a:off x="2152173" y="2936081"/>
          <a:ext cx="100012" cy="100012"/>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0A2E67-2724-44C1-B215-401F9B4E645D}">
      <dsp:nvSpPr>
        <dsp:cNvPr id="0" name=""/>
        <dsp:cNvSpPr/>
      </dsp:nvSpPr>
      <dsp:spPr>
        <a:xfrm>
          <a:off x="1059180" y="3086099"/>
          <a:ext cx="2285999" cy="57149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Configuration Management</a:t>
          </a:r>
          <a:endParaRPr lang="en-US" sz="1500" kern="1200" dirty="0"/>
        </a:p>
      </dsp:txBody>
      <dsp:txXfrm>
        <a:off x="1075919" y="3102838"/>
        <a:ext cx="2252521" cy="538021"/>
      </dsp:txXfrm>
    </dsp:sp>
    <dsp:sp modelId="{9DF8CC66-36CF-4731-9CCC-8C68AA8010E9}">
      <dsp:nvSpPr>
        <dsp:cNvPr id="0" name=""/>
        <dsp:cNvSpPr/>
      </dsp:nvSpPr>
      <dsp:spPr>
        <a:xfrm>
          <a:off x="3665220" y="0"/>
          <a:ext cx="2285999" cy="57149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.2 Corporate Knowledge Base </a:t>
          </a:r>
          <a:endParaRPr lang="en-US" sz="1700" kern="1200" dirty="0"/>
        </a:p>
      </dsp:txBody>
      <dsp:txXfrm>
        <a:off x="3681959" y="16739"/>
        <a:ext cx="2252521" cy="538021"/>
      </dsp:txXfrm>
    </dsp:sp>
    <dsp:sp modelId="{20317E12-629A-48F0-8604-36B88DA99F8A}">
      <dsp:nvSpPr>
        <dsp:cNvPr id="0" name=""/>
        <dsp:cNvSpPr/>
      </dsp:nvSpPr>
      <dsp:spPr>
        <a:xfrm rot="5400000">
          <a:off x="4758213" y="621506"/>
          <a:ext cx="100012" cy="100012"/>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F657FF3-E7B8-4C1D-99AF-C63CB4CC8971}">
      <dsp:nvSpPr>
        <dsp:cNvPr id="0" name=""/>
        <dsp:cNvSpPr/>
      </dsp:nvSpPr>
      <dsp:spPr>
        <a:xfrm>
          <a:off x="3665220" y="771525"/>
          <a:ext cx="2285999" cy="57149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lessons learned </a:t>
          </a:r>
          <a:endParaRPr lang="en-US" sz="1500" kern="1200" dirty="0"/>
        </a:p>
      </dsp:txBody>
      <dsp:txXfrm>
        <a:off x="3681959" y="788264"/>
        <a:ext cx="2252521" cy="538021"/>
      </dsp:txXfrm>
    </dsp:sp>
    <dsp:sp modelId="{39E1DCFC-75CA-4204-AC95-E35C5DBE4DA7}">
      <dsp:nvSpPr>
        <dsp:cNvPr id="0" name=""/>
        <dsp:cNvSpPr/>
      </dsp:nvSpPr>
      <dsp:spPr>
        <a:xfrm rot="5400000">
          <a:off x="4758213" y="1393031"/>
          <a:ext cx="100012" cy="100012"/>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A2E8DAB-9CBE-4F40-B9FD-6166C73D7871}">
      <dsp:nvSpPr>
        <dsp:cNvPr id="0" name=""/>
        <dsp:cNvSpPr/>
      </dsp:nvSpPr>
      <dsp:spPr>
        <a:xfrm>
          <a:off x="3665220" y="1543049"/>
          <a:ext cx="2285999" cy="57149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historical information</a:t>
          </a:r>
        </a:p>
      </dsp:txBody>
      <dsp:txXfrm>
        <a:off x="3681959" y="1559788"/>
        <a:ext cx="2252521" cy="538021"/>
      </dsp:txXfrm>
    </dsp:sp>
    <dsp:sp modelId="{D3868F1B-9ABC-4D84-9F37-6BBF813E7AEC}">
      <dsp:nvSpPr>
        <dsp:cNvPr id="0" name=""/>
        <dsp:cNvSpPr/>
      </dsp:nvSpPr>
      <dsp:spPr>
        <a:xfrm rot="5400000">
          <a:off x="4758213" y="2164556"/>
          <a:ext cx="100012" cy="100012"/>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F4EB4A2-4F1C-4199-8EFA-3C5C91EF4281}">
      <dsp:nvSpPr>
        <dsp:cNvPr id="0" name=""/>
        <dsp:cNvSpPr/>
      </dsp:nvSpPr>
      <dsp:spPr>
        <a:xfrm>
          <a:off x="3665220" y="2314575"/>
          <a:ext cx="2285999" cy="57149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Learning from previous projects</a:t>
          </a:r>
        </a:p>
      </dsp:txBody>
      <dsp:txXfrm>
        <a:off x="3681959" y="2331314"/>
        <a:ext cx="2252521" cy="538021"/>
      </dsp:txXfrm>
    </dsp:sp>
    <dsp:sp modelId="{C62F4678-2B4D-4FDF-849B-104BA360242D}">
      <dsp:nvSpPr>
        <dsp:cNvPr id="0" name=""/>
        <dsp:cNvSpPr/>
      </dsp:nvSpPr>
      <dsp:spPr>
        <a:xfrm rot="5400000">
          <a:off x="4758213" y="2936081"/>
          <a:ext cx="100012" cy="100012"/>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BB321FD-BCDB-493E-B819-2D6317287757}">
      <dsp:nvSpPr>
        <dsp:cNvPr id="0" name=""/>
        <dsp:cNvSpPr/>
      </dsp:nvSpPr>
      <dsp:spPr>
        <a:xfrm>
          <a:off x="3665220" y="3086099"/>
          <a:ext cx="2285999" cy="57149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completed schedules, risk data, and earned value data</a:t>
          </a:r>
        </a:p>
      </dsp:txBody>
      <dsp:txXfrm>
        <a:off x="3681959" y="3102838"/>
        <a:ext cx="2252521" cy="5380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EC6DB-AD52-4CF1-819B-24D9678BDD07}">
      <dsp:nvSpPr>
        <dsp:cNvPr id="0" name=""/>
        <dsp:cNvSpPr/>
      </dsp:nvSpPr>
      <dsp:spPr>
        <a:xfrm rot="5400000">
          <a:off x="116569" y="256057"/>
          <a:ext cx="1144483" cy="79304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Updates</a:t>
          </a:r>
          <a:endParaRPr lang="en-US" sz="1700" kern="1200" dirty="0" smtClean="0"/>
        </a:p>
      </dsp:txBody>
      <dsp:txXfrm rot="-5400000">
        <a:off x="292288" y="476863"/>
        <a:ext cx="793047" cy="351436"/>
      </dsp:txXfrm>
    </dsp:sp>
    <dsp:sp modelId="{FD6A9B50-B8CD-47A5-A8F9-70F5A6B9FFFE}">
      <dsp:nvSpPr>
        <dsp:cNvPr id="0" name=""/>
        <dsp:cNvSpPr/>
      </dsp:nvSpPr>
      <dsp:spPr>
        <a:xfrm rot="5400000">
          <a:off x="3301727" y="-1884712"/>
          <a:ext cx="1295976" cy="507959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Lessons Learned </a:t>
          </a:r>
          <a:endParaRPr lang="en-US" sz="2400" kern="1200" dirty="0"/>
        </a:p>
        <a:p>
          <a:pPr marL="228600" lvl="1" indent="-228600" algn="l" defTabSz="1066800">
            <a:lnSpc>
              <a:spcPct val="90000"/>
            </a:lnSpc>
            <a:spcBef>
              <a:spcPct val="0"/>
            </a:spcBef>
            <a:spcAft>
              <a:spcPct val="15000"/>
            </a:spcAft>
            <a:buChar char="••"/>
          </a:pPr>
          <a:r>
            <a:rPr lang="en-US" sz="2400" b="1" kern="1200" dirty="0" smtClean="0"/>
            <a:t>Causes of Variances </a:t>
          </a:r>
          <a:endParaRPr lang="en-US" sz="2400" kern="1200" dirty="0"/>
        </a:p>
        <a:p>
          <a:pPr marL="228600" lvl="1" indent="-228600" algn="l" defTabSz="1066800">
            <a:lnSpc>
              <a:spcPct val="90000"/>
            </a:lnSpc>
            <a:spcBef>
              <a:spcPct val="0"/>
            </a:spcBef>
            <a:spcAft>
              <a:spcPct val="15000"/>
            </a:spcAft>
            <a:buChar char="••"/>
          </a:pPr>
          <a:r>
            <a:rPr lang="en-US" sz="2400" b="1" kern="1200" dirty="0" smtClean="0"/>
            <a:t>Corrective Actions with Reasons</a:t>
          </a:r>
          <a:endParaRPr lang="en-US" sz="2400" kern="1200" dirty="0"/>
        </a:p>
      </dsp:txBody>
      <dsp:txXfrm rot="-5400000">
        <a:off x="1409919" y="70360"/>
        <a:ext cx="5016329" cy="11694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E5A2B-BBD5-45B2-AAB4-C0E6783C9181}">
      <dsp:nvSpPr>
        <dsp:cNvPr id="0" name=""/>
        <dsp:cNvSpPr/>
      </dsp:nvSpPr>
      <dsp:spPr>
        <a:xfrm>
          <a:off x="0" y="0"/>
          <a:ext cx="1676400" cy="6858000"/>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5322570" numCol="1" spcCol="1270" anchor="t" anchorCtr="0">
          <a:noAutofit/>
        </a:bodyPr>
        <a:lstStyle/>
        <a:p>
          <a:pPr lvl="0" algn="ctr" defTabSz="889000">
            <a:lnSpc>
              <a:spcPct val="90000"/>
            </a:lnSpc>
            <a:spcBef>
              <a:spcPct val="0"/>
            </a:spcBef>
            <a:spcAft>
              <a:spcPct val="35000"/>
            </a:spcAft>
          </a:pPr>
          <a:r>
            <a:rPr lang="en-US" sz="2000" b="1" i="1" kern="1200" dirty="0" smtClean="0"/>
            <a:t>Monitoring &amp; Controlling</a:t>
          </a:r>
        </a:p>
        <a:p>
          <a:pPr lvl="0" algn="ctr" defTabSz="889000">
            <a:lnSpc>
              <a:spcPct val="90000"/>
            </a:lnSpc>
            <a:spcBef>
              <a:spcPct val="0"/>
            </a:spcBef>
            <a:spcAft>
              <a:spcPct val="35000"/>
            </a:spcAft>
          </a:pPr>
          <a:r>
            <a:rPr lang="en-US" sz="2000" b="1" i="1" kern="1200" dirty="0" smtClean="0"/>
            <a:t>and</a:t>
          </a:r>
        </a:p>
        <a:p>
          <a:pPr lvl="0" algn="ctr" defTabSz="889000">
            <a:lnSpc>
              <a:spcPct val="90000"/>
            </a:lnSpc>
            <a:spcBef>
              <a:spcPct val="0"/>
            </a:spcBef>
            <a:spcAft>
              <a:spcPct val="35000"/>
            </a:spcAft>
          </a:pPr>
          <a:r>
            <a:rPr lang="en-US" sz="2000" b="1" i="1" kern="1200" dirty="0" smtClean="0"/>
            <a:t>Time</a:t>
          </a:r>
          <a:endParaRPr lang="en-US" sz="2000" b="1" i="1" kern="1200" dirty="0"/>
        </a:p>
      </dsp:txBody>
      <dsp:txXfrm>
        <a:off x="41735" y="41735"/>
        <a:ext cx="1592930" cy="6774530"/>
      </dsp:txXfrm>
    </dsp:sp>
    <dsp:sp modelId="{B177D718-4A44-4430-8292-BE7A4202F4A7}">
      <dsp:nvSpPr>
        <dsp:cNvPr id="0" name=""/>
        <dsp:cNvSpPr/>
      </dsp:nvSpPr>
      <dsp:spPr>
        <a:xfrm>
          <a:off x="41910" y="1714500"/>
          <a:ext cx="1592580" cy="4800600"/>
        </a:xfrm>
        <a:prstGeom prst="roundRect">
          <a:avLst>
            <a:gd name="adj" fmla="val 10500"/>
          </a:avLst>
        </a:prstGeom>
        <a:no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vert270" wrap="square" lIns="91440" tIns="91440" rIns="91440" bIns="3048381" numCol="1" spcCol="1270" anchor="ctr" anchorCtr="1">
          <a:noAutofit/>
        </a:bodyPr>
        <a:lstStyle/>
        <a:p>
          <a:pPr lvl="0" algn="ctr" defTabSz="1066800">
            <a:lnSpc>
              <a:spcPct val="90000"/>
            </a:lnSpc>
            <a:spcBef>
              <a:spcPct val="0"/>
            </a:spcBef>
            <a:spcAft>
              <a:spcPct val="35000"/>
            </a:spcAft>
          </a:pPr>
          <a:r>
            <a:rPr lang="en-US" sz="2400" b="1" kern="1200" dirty="0" smtClean="0">
              <a:solidFill>
                <a:schemeClr val="tx1"/>
              </a:solidFill>
            </a:rPr>
            <a:t>Outputs</a:t>
          </a:r>
        </a:p>
      </dsp:txBody>
      <dsp:txXfrm>
        <a:off x="90887" y="1763477"/>
        <a:ext cx="1494626" cy="47026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C8575-7D4B-4024-8910-E30EEBAB1854}">
      <dsp:nvSpPr>
        <dsp:cNvPr id="0" name=""/>
        <dsp:cNvSpPr/>
      </dsp:nvSpPr>
      <dsp:spPr>
        <a:xfrm>
          <a:off x="336550" y="0"/>
          <a:ext cx="2603500" cy="1041400"/>
        </a:xfrm>
        <a:prstGeom prst="leftRightRibb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981A50D-136C-4831-A68A-8DAF4C5E0DD7}">
      <dsp:nvSpPr>
        <dsp:cNvPr id="0" name=""/>
        <dsp:cNvSpPr/>
      </dsp:nvSpPr>
      <dsp:spPr>
        <a:xfrm>
          <a:off x="648970" y="182244"/>
          <a:ext cx="859155" cy="510286"/>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1788" rIns="0" bIns="87630" numCol="1" spcCol="1270" anchor="ctr" anchorCtr="0">
          <a:noAutofit/>
        </a:bodyPr>
        <a:lstStyle/>
        <a:p>
          <a:pPr lvl="0" algn="ctr" defTabSz="1022350">
            <a:lnSpc>
              <a:spcPct val="90000"/>
            </a:lnSpc>
            <a:spcBef>
              <a:spcPct val="0"/>
            </a:spcBef>
            <a:spcAft>
              <a:spcPct val="35000"/>
            </a:spcAft>
          </a:pPr>
          <a:r>
            <a:rPr lang="en-US" sz="2300" kern="1200" dirty="0" smtClean="0"/>
            <a:t>Direct </a:t>
          </a:r>
          <a:endParaRPr lang="en-US" sz="2300" kern="1200" dirty="0"/>
        </a:p>
      </dsp:txBody>
      <dsp:txXfrm>
        <a:off x="648970" y="182244"/>
        <a:ext cx="859155" cy="510286"/>
      </dsp:txXfrm>
    </dsp:sp>
    <dsp:sp modelId="{A6D91F5F-7A33-4A84-AEF9-50A3394BE237}">
      <dsp:nvSpPr>
        <dsp:cNvPr id="0" name=""/>
        <dsp:cNvSpPr/>
      </dsp:nvSpPr>
      <dsp:spPr>
        <a:xfrm>
          <a:off x="1638300" y="348869"/>
          <a:ext cx="1015365" cy="510286"/>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1788" rIns="0" bIns="87630" numCol="1" spcCol="1270" anchor="ctr" anchorCtr="0">
          <a:noAutofit/>
        </a:bodyPr>
        <a:lstStyle/>
        <a:p>
          <a:pPr lvl="0" algn="ctr" defTabSz="1022350">
            <a:lnSpc>
              <a:spcPct val="90000"/>
            </a:lnSpc>
            <a:spcBef>
              <a:spcPct val="0"/>
            </a:spcBef>
            <a:spcAft>
              <a:spcPct val="35000"/>
            </a:spcAft>
          </a:pPr>
          <a:r>
            <a:rPr lang="en-US" sz="2300" kern="1200" dirty="0" smtClean="0"/>
            <a:t>Indirect</a:t>
          </a:r>
          <a:endParaRPr lang="en-US" sz="2300" kern="1200" dirty="0"/>
        </a:p>
      </dsp:txBody>
      <dsp:txXfrm>
        <a:off x="1638300" y="348869"/>
        <a:ext cx="1015365" cy="510286"/>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963E8-5D1A-4F6F-877E-AAD06CFB9383}" type="datetimeFigureOut">
              <a:rPr lang="en-AU" smtClean="0"/>
              <a:t>07/05/2016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F1E40-0BD1-454D-9D6A-816A5A2DC9FE}" type="slidenum">
              <a:rPr lang="en-AU" smtClean="0"/>
              <a:t>‹#›</a:t>
            </a:fld>
            <a:endParaRPr lang="en-AU"/>
          </a:p>
        </p:txBody>
      </p:sp>
    </p:spTree>
    <p:extLst>
      <p:ext uri="{BB962C8B-B14F-4D97-AF65-F5344CB8AC3E}">
        <p14:creationId xmlns:p14="http://schemas.microsoft.com/office/powerpoint/2010/main" val="33574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4</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integration MANAGEMENT</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l"/>
            <a:endParaRPr lang="en-GB" b="0"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1</a:t>
            </a:fld>
            <a:endParaRPr lang="en-US"/>
          </a:p>
        </p:txBody>
      </p:sp>
    </p:spTree>
    <p:extLst>
      <p:ext uri="{BB962C8B-B14F-4D97-AF65-F5344CB8AC3E}">
        <p14:creationId xmlns:p14="http://schemas.microsoft.com/office/powerpoint/2010/main" val="384000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p:txBody>
      </p:sp>
      <p:sp>
        <p:nvSpPr>
          <p:cNvPr id="4" name="Slide Number Placeholder 3"/>
          <p:cNvSpPr>
            <a:spLocks noGrp="1"/>
          </p:cNvSpPr>
          <p:nvPr>
            <p:ph type="sldNum" sz="quarter" idx="10"/>
          </p:nvPr>
        </p:nvSpPr>
        <p:spPr/>
        <p:txBody>
          <a:bodyPr/>
          <a:lstStyle/>
          <a:p>
            <a:fld id="{C3803B75-E20C-4BD6-895C-122575F9D656}" type="slidenum">
              <a:rPr lang="en-US" smtClean="0"/>
              <a:pPr/>
              <a:t>24</a:t>
            </a:fld>
            <a:endParaRPr lang="en-US"/>
          </a:p>
        </p:txBody>
      </p:sp>
    </p:spTree>
    <p:extLst>
      <p:ext uri="{BB962C8B-B14F-4D97-AF65-F5344CB8AC3E}">
        <p14:creationId xmlns:p14="http://schemas.microsoft.com/office/powerpoint/2010/main" val="3531186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p:txBody>
      </p:sp>
      <p:sp>
        <p:nvSpPr>
          <p:cNvPr id="4" name="Slide Number Placeholder 3"/>
          <p:cNvSpPr>
            <a:spLocks noGrp="1"/>
          </p:cNvSpPr>
          <p:nvPr>
            <p:ph type="sldNum" sz="quarter" idx="10"/>
          </p:nvPr>
        </p:nvSpPr>
        <p:spPr/>
        <p:txBody>
          <a:bodyPr/>
          <a:lstStyle/>
          <a:p>
            <a:fld id="{C3803B75-E20C-4BD6-895C-122575F9D656}" type="slidenum">
              <a:rPr lang="en-US" smtClean="0"/>
              <a:pPr/>
              <a:t>25</a:t>
            </a:fld>
            <a:endParaRPr lang="en-US"/>
          </a:p>
        </p:txBody>
      </p:sp>
    </p:spTree>
    <p:extLst>
      <p:ext uri="{BB962C8B-B14F-4D97-AF65-F5344CB8AC3E}">
        <p14:creationId xmlns:p14="http://schemas.microsoft.com/office/powerpoint/2010/main" val="185543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p:txBody>
      </p:sp>
      <p:sp>
        <p:nvSpPr>
          <p:cNvPr id="4" name="Slide Number Placeholder 3"/>
          <p:cNvSpPr>
            <a:spLocks noGrp="1"/>
          </p:cNvSpPr>
          <p:nvPr>
            <p:ph type="sldNum" sz="quarter" idx="10"/>
          </p:nvPr>
        </p:nvSpPr>
        <p:spPr/>
        <p:txBody>
          <a:bodyPr/>
          <a:lstStyle/>
          <a:p>
            <a:fld id="{C3803B75-E20C-4BD6-895C-122575F9D656}" type="slidenum">
              <a:rPr lang="en-US" smtClean="0"/>
              <a:pPr/>
              <a:t>26</a:t>
            </a:fld>
            <a:endParaRPr lang="en-US"/>
          </a:p>
        </p:txBody>
      </p:sp>
    </p:spTree>
    <p:extLst>
      <p:ext uri="{BB962C8B-B14F-4D97-AF65-F5344CB8AC3E}">
        <p14:creationId xmlns:p14="http://schemas.microsoft.com/office/powerpoint/2010/main" val="1695645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p:txBody>
      </p:sp>
      <p:sp>
        <p:nvSpPr>
          <p:cNvPr id="4" name="Slide Number Placeholder 3"/>
          <p:cNvSpPr>
            <a:spLocks noGrp="1"/>
          </p:cNvSpPr>
          <p:nvPr>
            <p:ph type="sldNum" sz="quarter" idx="10"/>
          </p:nvPr>
        </p:nvSpPr>
        <p:spPr/>
        <p:txBody>
          <a:bodyPr/>
          <a:lstStyle/>
          <a:p>
            <a:fld id="{C3803B75-E20C-4BD6-895C-122575F9D656}" type="slidenum">
              <a:rPr lang="en-US" smtClean="0"/>
              <a:pPr/>
              <a:t>27</a:t>
            </a:fld>
            <a:endParaRPr lang="en-US"/>
          </a:p>
        </p:txBody>
      </p:sp>
    </p:spTree>
    <p:extLst>
      <p:ext uri="{BB962C8B-B14F-4D97-AF65-F5344CB8AC3E}">
        <p14:creationId xmlns:p14="http://schemas.microsoft.com/office/powerpoint/2010/main" val="3804944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p:txBody>
      </p:sp>
      <p:sp>
        <p:nvSpPr>
          <p:cNvPr id="4" name="Slide Number Placeholder 3"/>
          <p:cNvSpPr>
            <a:spLocks noGrp="1"/>
          </p:cNvSpPr>
          <p:nvPr>
            <p:ph type="sldNum" sz="quarter" idx="10"/>
          </p:nvPr>
        </p:nvSpPr>
        <p:spPr/>
        <p:txBody>
          <a:bodyPr/>
          <a:lstStyle/>
          <a:p>
            <a:fld id="{C3803B75-E20C-4BD6-895C-122575F9D656}" type="slidenum">
              <a:rPr lang="en-US" smtClean="0"/>
              <a:pPr/>
              <a:t>28</a:t>
            </a:fld>
            <a:endParaRPr lang="en-US"/>
          </a:p>
        </p:txBody>
      </p:sp>
    </p:spTree>
    <p:extLst>
      <p:ext uri="{BB962C8B-B14F-4D97-AF65-F5344CB8AC3E}">
        <p14:creationId xmlns:p14="http://schemas.microsoft.com/office/powerpoint/2010/main" val="3242779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p:txBody>
      </p:sp>
      <p:sp>
        <p:nvSpPr>
          <p:cNvPr id="4" name="Slide Number Placeholder 3"/>
          <p:cNvSpPr>
            <a:spLocks noGrp="1"/>
          </p:cNvSpPr>
          <p:nvPr>
            <p:ph type="sldNum" sz="quarter" idx="10"/>
          </p:nvPr>
        </p:nvSpPr>
        <p:spPr/>
        <p:txBody>
          <a:bodyPr/>
          <a:lstStyle/>
          <a:p>
            <a:fld id="{C3803B75-E20C-4BD6-895C-122575F9D656}" type="slidenum">
              <a:rPr lang="en-US" smtClean="0"/>
              <a:pPr/>
              <a:t>29</a:t>
            </a:fld>
            <a:endParaRPr lang="en-US"/>
          </a:p>
        </p:txBody>
      </p:sp>
    </p:spTree>
    <p:extLst>
      <p:ext uri="{BB962C8B-B14F-4D97-AF65-F5344CB8AC3E}">
        <p14:creationId xmlns:p14="http://schemas.microsoft.com/office/powerpoint/2010/main" val="2408563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F1E40-0BD1-454D-9D6A-816A5A2DC9FE}" type="slidenum">
              <a:rPr lang="en-AU" smtClean="0"/>
              <a:t>30</a:t>
            </a:fld>
            <a:endParaRPr lang="en-AU"/>
          </a:p>
        </p:txBody>
      </p:sp>
    </p:spTree>
    <p:extLst>
      <p:ext uri="{BB962C8B-B14F-4D97-AF65-F5344CB8AC3E}">
        <p14:creationId xmlns:p14="http://schemas.microsoft.com/office/powerpoint/2010/main" val="107680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3803B75-E20C-4BD6-895C-122575F9D656}" type="slidenum">
              <a:rPr lang="en-US" smtClean="0"/>
              <a:pPr/>
              <a:t>16</a:t>
            </a:fld>
            <a:endParaRPr lang="en-US"/>
          </a:p>
        </p:txBody>
      </p:sp>
    </p:spTree>
    <p:extLst>
      <p:ext uri="{BB962C8B-B14F-4D97-AF65-F5344CB8AC3E}">
        <p14:creationId xmlns:p14="http://schemas.microsoft.com/office/powerpoint/2010/main" val="104325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Review Actual </a:t>
            </a:r>
            <a:r>
              <a:rPr lang="en-US" b="1" u="sng" dirty="0" err="1" smtClean="0"/>
              <a:t>Vs</a:t>
            </a:r>
            <a:r>
              <a:rPr lang="en-US" b="1" u="sng" dirty="0" smtClean="0"/>
              <a:t> Planned or Baseline </a:t>
            </a:r>
          </a:p>
          <a:p>
            <a:pPr lvl="1"/>
            <a:r>
              <a:rPr lang="en-US" dirty="0" smtClean="0"/>
              <a:t>Actual start date and finish date. </a:t>
            </a:r>
          </a:p>
          <a:p>
            <a:pPr lvl="1"/>
            <a:r>
              <a:rPr lang="en-US" dirty="0" smtClean="0"/>
              <a:t>Percent complete and remaining duration.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Performance Reviews usually have two methods </a:t>
            </a:r>
          </a:p>
          <a:p>
            <a:pPr marL="171450" indent="-171450">
              <a:buFont typeface="Arial" pitchFamily="34" charset="0"/>
              <a:buChar char="•"/>
            </a:pPr>
            <a:r>
              <a:rPr lang="en-US" b="0" u="none" baseline="0" dirty="0" smtClean="0"/>
              <a:t>Earned Value Management (EVM) </a:t>
            </a:r>
          </a:p>
          <a:p>
            <a:pPr marL="171450" indent="-171450">
              <a:buFont typeface="Arial" pitchFamily="34" charset="0"/>
              <a:buChar char="•"/>
            </a:pPr>
            <a:r>
              <a:rPr lang="en-US" b="0" u="none" baseline="0" dirty="0" smtClean="0"/>
              <a:t>Critical Chain Method</a:t>
            </a:r>
          </a:p>
        </p:txBody>
      </p:sp>
      <p:sp>
        <p:nvSpPr>
          <p:cNvPr id="4" name="Slide Number Placeholder 3"/>
          <p:cNvSpPr>
            <a:spLocks noGrp="1"/>
          </p:cNvSpPr>
          <p:nvPr>
            <p:ph type="sldNum" sz="quarter" idx="10"/>
          </p:nvPr>
        </p:nvSpPr>
        <p:spPr/>
        <p:txBody>
          <a:bodyPr/>
          <a:lstStyle/>
          <a:p>
            <a:fld id="{C3803B75-E20C-4BD6-895C-122575F9D656}" type="slidenum">
              <a:rPr lang="en-US" smtClean="0"/>
              <a:pPr/>
              <a:t>17</a:t>
            </a:fld>
            <a:endParaRPr lang="en-US"/>
          </a:p>
        </p:txBody>
      </p:sp>
    </p:spTree>
    <p:extLst>
      <p:ext uri="{BB962C8B-B14F-4D97-AF65-F5344CB8AC3E}">
        <p14:creationId xmlns:p14="http://schemas.microsoft.com/office/powerpoint/2010/main" val="241988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3803B75-E20C-4BD6-895C-122575F9D656}" type="slidenum">
              <a:rPr lang="en-US" smtClean="0"/>
              <a:pPr/>
              <a:t>18</a:t>
            </a:fld>
            <a:endParaRPr lang="en-US"/>
          </a:p>
        </p:txBody>
      </p:sp>
    </p:spTree>
    <p:extLst>
      <p:ext uri="{BB962C8B-B14F-4D97-AF65-F5344CB8AC3E}">
        <p14:creationId xmlns:p14="http://schemas.microsoft.com/office/powerpoint/2010/main" val="1441283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3803B75-E20C-4BD6-895C-122575F9D656}" type="slidenum">
              <a:rPr lang="en-US" smtClean="0"/>
              <a:pPr/>
              <a:t>19</a:t>
            </a:fld>
            <a:endParaRPr lang="en-US"/>
          </a:p>
        </p:txBody>
      </p:sp>
    </p:spTree>
    <p:extLst>
      <p:ext uri="{BB962C8B-B14F-4D97-AF65-F5344CB8AC3E}">
        <p14:creationId xmlns:p14="http://schemas.microsoft.com/office/powerpoint/2010/main" val="419137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3803B75-E20C-4BD6-895C-122575F9D656}" type="slidenum">
              <a:rPr lang="en-US" smtClean="0"/>
              <a:pPr/>
              <a:t>20</a:t>
            </a:fld>
            <a:endParaRPr lang="en-US"/>
          </a:p>
        </p:txBody>
      </p:sp>
    </p:spTree>
    <p:extLst>
      <p:ext uri="{BB962C8B-B14F-4D97-AF65-F5344CB8AC3E}">
        <p14:creationId xmlns:p14="http://schemas.microsoft.com/office/powerpoint/2010/main" val="10845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3803B75-E20C-4BD6-895C-122575F9D656}" type="slidenum">
              <a:rPr lang="en-US" smtClean="0"/>
              <a:pPr/>
              <a:t>21</a:t>
            </a:fld>
            <a:endParaRPr lang="en-US"/>
          </a:p>
        </p:txBody>
      </p:sp>
    </p:spTree>
    <p:extLst>
      <p:ext uri="{BB962C8B-B14F-4D97-AF65-F5344CB8AC3E}">
        <p14:creationId xmlns:p14="http://schemas.microsoft.com/office/powerpoint/2010/main" val="1523434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3803B75-E20C-4BD6-895C-122575F9D656}" type="slidenum">
              <a:rPr lang="en-US" smtClean="0"/>
              <a:pPr/>
              <a:t>22</a:t>
            </a:fld>
            <a:endParaRPr lang="en-US"/>
          </a:p>
        </p:txBody>
      </p:sp>
    </p:spTree>
    <p:extLst>
      <p:ext uri="{BB962C8B-B14F-4D97-AF65-F5344CB8AC3E}">
        <p14:creationId xmlns:p14="http://schemas.microsoft.com/office/powerpoint/2010/main" val="257426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3803B75-E20C-4BD6-895C-122575F9D656}" type="slidenum">
              <a:rPr lang="en-US" smtClean="0"/>
              <a:pPr/>
              <a:t>23</a:t>
            </a:fld>
            <a:endParaRPr lang="en-US"/>
          </a:p>
        </p:txBody>
      </p:sp>
    </p:spTree>
    <p:extLst>
      <p:ext uri="{BB962C8B-B14F-4D97-AF65-F5344CB8AC3E}">
        <p14:creationId xmlns:p14="http://schemas.microsoft.com/office/powerpoint/2010/main" val="46772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07/05/2016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07/05/2016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07/05/2016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07/05/2016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07/05/2016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07/05/2016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07/05/2016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07/05/2016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1" Type="http://schemas.openxmlformats.org/officeDocument/2006/relationships/diagramColors" Target="../diagrams/colors7.xml"/><Relationship Id="rId12" Type="http://schemas.microsoft.com/office/2007/relationships/diagramDrawing" Target="../diagrams/drawing7.xml"/><Relationship Id="rId13" Type="http://schemas.openxmlformats.org/officeDocument/2006/relationships/diagramData" Target="../diagrams/data8.xml"/><Relationship Id="rId14" Type="http://schemas.openxmlformats.org/officeDocument/2006/relationships/diagramLayout" Target="../diagrams/layout8.xml"/><Relationship Id="rId15" Type="http://schemas.openxmlformats.org/officeDocument/2006/relationships/diagramQuickStyle" Target="../diagrams/quickStyle8.xml"/><Relationship Id="rId16" Type="http://schemas.openxmlformats.org/officeDocument/2006/relationships/diagramColors" Target="../diagrams/colors8.xml"/><Relationship Id="rId1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diagramData" Target="../diagrams/data7.xml"/><Relationship Id="rId9" Type="http://schemas.openxmlformats.org/officeDocument/2006/relationships/diagramLayout" Target="../diagrams/layout7.xml"/><Relationship Id="rId10"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9" Type="http://schemas.openxmlformats.org/officeDocument/2006/relationships/diagramLayout" Target="../diagrams/layout10.xml"/><Relationship Id="rId20" Type="http://schemas.openxmlformats.org/officeDocument/2006/relationships/diagramQuickStyle" Target="../diagrams/quickStyle12.xml"/><Relationship Id="rId21" Type="http://schemas.openxmlformats.org/officeDocument/2006/relationships/diagramColors" Target="../diagrams/colors12.xml"/><Relationship Id="rId22" Type="http://schemas.microsoft.com/office/2007/relationships/diagramDrawing" Target="../diagrams/drawing12.xml"/><Relationship Id="rId23" Type="http://schemas.openxmlformats.org/officeDocument/2006/relationships/diagramData" Target="../diagrams/data13.xml"/><Relationship Id="rId24" Type="http://schemas.openxmlformats.org/officeDocument/2006/relationships/diagramLayout" Target="../diagrams/layout13.xml"/><Relationship Id="rId25" Type="http://schemas.openxmlformats.org/officeDocument/2006/relationships/diagramQuickStyle" Target="../diagrams/quickStyle13.xml"/><Relationship Id="rId26" Type="http://schemas.openxmlformats.org/officeDocument/2006/relationships/diagramColors" Target="../diagrams/colors13.xml"/><Relationship Id="rId27" Type="http://schemas.microsoft.com/office/2007/relationships/diagramDrawing" Target="../diagrams/drawing13.xml"/><Relationship Id="rId10" Type="http://schemas.openxmlformats.org/officeDocument/2006/relationships/diagramQuickStyle" Target="../diagrams/quickStyle10.xml"/><Relationship Id="rId11" Type="http://schemas.openxmlformats.org/officeDocument/2006/relationships/diagramColors" Target="../diagrams/colors10.xml"/><Relationship Id="rId12" Type="http://schemas.microsoft.com/office/2007/relationships/diagramDrawing" Target="../diagrams/drawing10.xml"/><Relationship Id="rId13" Type="http://schemas.openxmlformats.org/officeDocument/2006/relationships/diagramData" Target="../diagrams/data11.xml"/><Relationship Id="rId14" Type="http://schemas.openxmlformats.org/officeDocument/2006/relationships/diagramLayout" Target="../diagrams/layout11.xml"/><Relationship Id="rId15" Type="http://schemas.openxmlformats.org/officeDocument/2006/relationships/diagramQuickStyle" Target="../diagrams/quickStyle11.xml"/><Relationship Id="rId16" Type="http://schemas.openxmlformats.org/officeDocument/2006/relationships/diagramColors" Target="../diagrams/colors11.xml"/><Relationship Id="rId17" Type="http://schemas.microsoft.com/office/2007/relationships/diagramDrawing" Target="../diagrams/drawing11.xml"/><Relationship Id="rId18" Type="http://schemas.openxmlformats.org/officeDocument/2006/relationships/diagramData" Target="../diagrams/data12.xml"/><Relationship Id="rId19" Type="http://schemas.openxmlformats.org/officeDocument/2006/relationships/diagramLayout" Target="../diagrams/layout12.xm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8"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11" Type="http://schemas.openxmlformats.org/officeDocument/2006/relationships/diagramColors" Target="../diagrams/colors15.xml"/><Relationship Id="rId12"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8" Type="http://schemas.openxmlformats.org/officeDocument/2006/relationships/diagramData" Target="../diagrams/data15.xml"/><Relationship Id="rId9" Type="http://schemas.openxmlformats.org/officeDocument/2006/relationships/diagramLayout" Target="../diagrams/layout15.xml"/><Relationship Id="rId10"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11" Type="http://schemas.openxmlformats.org/officeDocument/2006/relationships/diagramColors" Target="../diagrams/colors17.xml"/><Relationship Id="rId12"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8" Type="http://schemas.openxmlformats.org/officeDocument/2006/relationships/diagramData" Target="../diagrams/data17.xml"/><Relationship Id="rId9" Type="http://schemas.openxmlformats.org/officeDocument/2006/relationships/diagramLayout" Target="../diagrams/layout17.xml"/><Relationship Id="rId10"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0.xml"/><Relationship Id="rId4" Type="http://schemas.openxmlformats.org/officeDocument/2006/relationships/diagramLayout" Target="../diagrams/layout20.xml"/><Relationship Id="rId5" Type="http://schemas.openxmlformats.org/officeDocument/2006/relationships/diagramQuickStyle" Target="../diagrams/quickStyle20.xml"/><Relationship Id="rId6" Type="http://schemas.openxmlformats.org/officeDocument/2006/relationships/diagramColors" Target="../diagrams/colors20.xml"/><Relationship Id="rId7"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1.xml"/><Relationship Id="rId4" Type="http://schemas.openxmlformats.org/officeDocument/2006/relationships/diagramLayout" Target="../diagrams/layout21.xml"/><Relationship Id="rId5" Type="http://schemas.openxmlformats.org/officeDocument/2006/relationships/diagramQuickStyle" Target="../diagrams/quickStyle21.xml"/><Relationship Id="rId6" Type="http://schemas.openxmlformats.org/officeDocument/2006/relationships/diagramColors" Target="../diagrams/colors21.xml"/><Relationship Id="rId7" Type="http://schemas.microsoft.com/office/2007/relationships/diagramDrawing" Target="../diagrams/drawing21.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2.xml"/><Relationship Id="rId4" Type="http://schemas.openxmlformats.org/officeDocument/2006/relationships/diagramLayout" Target="../diagrams/layout22.xml"/><Relationship Id="rId5" Type="http://schemas.openxmlformats.org/officeDocument/2006/relationships/diagramQuickStyle" Target="../diagrams/quickStyle22.xml"/><Relationship Id="rId6" Type="http://schemas.openxmlformats.org/officeDocument/2006/relationships/diagramColors" Target="../diagrams/colors22.xml"/><Relationship Id="rId7"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6371" y="2286000"/>
            <a:ext cx="6105582" cy="1754326"/>
          </a:xfrm>
          <a:prstGeom prst="rect">
            <a:avLst/>
          </a:prstGeom>
          <a:noFill/>
        </p:spPr>
        <p:txBody>
          <a:bodyPr wrap="none" lIns="91440" tIns="45720" rIns="91440" bIns="45720">
            <a:spAutoFit/>
          </a:bodyPr>
          <a:lstStyle/>
          <a:p>
            <a:pPr algn="ctr"/>
            <a:r>
              <a:rPr lang="en-US" sz="5400" b="1" cap="all" spc="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Lecture 11/12</a:t>
            </a:r>
            <a:endParaRPr lang="en-US" sz="5400" b="1"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ct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Control Schedule</a:t>
            </a:r>
            <a:endParaRPr lang="en-US" sz="54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5695536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1254125" y="333375"/>
            <a:ext cx="7226300" cy="827088"/>
          </a:xfrm>
        </p:spPr>
        <p:txBody>
          <a:bodyPr/>
          <a:lstStyle/>
          <a:p>
            <a:r>
              <a:rPr lang="en-GB" sz="3200"/>
              <a:t>Measures Summary</a:t>
            </a:r>
            <a:endParaRPr lang="en-US" sz="3200"/>
          </a:p>
        </p:txBody>
      </p:sp>
      <p:sp>
        <p:nvSpPr>
          <p:cNvPr id="246787" name="Rectangle 3"/>
          <p:cNvSpPr>
            <a:spLocks noGrp="1" noChangeArrowheads="1"/>
          </p:cNvSpPr>
          <p:nvPr>
            <p:ph idx="1"/>
          </p:nvPr>
        </p:nvSpPr>
        <p:spPr>
          <a:xfrm>
            <a:off x="395288" y="1700213"/>
            <a:ext cx="8207375" cy="2233612"/>
          </a:xfrm>
        </p:spPr>
        <p:txBody>
          <a:bodyPr/>
          <a:lstStyle/>
          <a:p>
            <a:r>
              <a:rPr lang="en-GB" sz="2400"/>
              <a:t>We have simple, objective measure of </a:t>
            </a:r>
            <a:r>
              <a:rPr lang="en-GB" sz="2400">
                <a:solidFill>
                  <a:srgbClr val="D60093"/>
                </a:solidFill>
              </a:rPr>
              <a:t>Project progress</a:t>
            </a:r>
          </a:p>
          <a:p>
            <a:r>
              <a:rPr lang="en-GB" sz="2400"/>
              <a:t>We have a simple, objective measure of </a:t>
            </a:r>
            <a:r>
              <a:rPr lang="en-GB" sz="2400">
                <a:solidFill>
                  <a:srgbClr val="D60093"/>
                </a:solidFill>
              </a:rPr>
              <a:t>Project health status</a:t>
            </a:r>
          </a:p>
          <a:p>
            <a:r>
              <a:rPr lang="en-GB" sz="2400"/>
              <a:t>We have a simple rule for triggering - and not triggering - </a:t>
            </a:r>
            <a:r>
              <a:rPr lang="en-GB" sz="2400">
                <a:solidFill>
                  <a:srgbClr val="D60093"/>
                </a:solidFill>
              </a:rPr>
              <a:t>corrective action</a:t>
            </a:r>
            <a:endParaRPr lang="en-US" sz="2400">
              <a:solidFill>
                <a:srgbClr val="D60093"/>
              </a:solidFill>
            </a:endParaRPr>
          </a:p>
        </p:txBody>
      </p:sp>
      <p:sp>
        <p:nvSpPr>
          <p:cNvPr id="246788" name="Rectangle 4"/>
          <p:cNvSpPr>
            <a:spLocks noChangeArrowheads="1"/>
          </p:cNvSpPr>
          <p:nvPr/>
        </p:nvSpPr>
        <p:spPr bwMode="auto">
          <a:xfrm>
            <a:off x="2555875" y="3933825"/>
            <a:ext cx="5545138"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sz="2400">
                <a:solidFill>
                  <a:schemeClr val="accent2"/>
                </a:solidFill>
              </a:rPr>
              <a:t>We can redefine the Project progress meeting as the </a:t>
            </a:r>
            <a:r>
              <a:rPr lang="en-GB" sz="2400">
                <a:solidFill>
                  <a:srgbClr val="D60093"/>
                </a:solidFill>
              </a:rPr>
              <a:t>Buffer Management </a:t>
            </a:r>
            <a:r>
              <a:rPr lang="en-GB" sz="2400">
                <a:solidFill>
                  <a:schemeClr val="accent2"/>
                </a:solidFill>
              </a:rPr>
              <a:t>Meeting</a:t>
            </a:r>
            <a:endParaRPr lang="en-US" sz="2400">
              <a:solidFill>
                <a:schemeClr val="accent2"/>
              </a:solidFill>
            </a:endParaRPr>
          </a:p>
        </p:txBody>
      </p:sp>
      <p:sp>
        <p:nvSpPr>
          <p:cNvPr id="246789" name="AutoShape 5"/>
          <p:cNvSpPr>
            <a:spLocks noChangeArrowheads="1"/>
          </p:cNvSpPr>
          <p:nvPr/>
        </p:nvSpPr>
        <p:spPr bwMode="auto">
          <a:xfrm>
            <a:off x="755650" y="4005263"/>
            <a:ext cx="1439863" cy="792162"/>
          </a:xfrm>
          <a:prstGeom prst="rightArrow">
            <a:avLst>
              <a:gd name="adj1" fmla="val 50000"/>
              <a:gd name="adj2" fmla="val 4544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85939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68313" y="115888"/>
            <a:ext cx="8229600" cy="865187"/>
          </a:xfrm>
        </p:spPr>
        <p:txBody>
          <a:bodyPr/>
          <a:lstStyle/>
          <a:p>
            <a:r>
              <a:rPr lang="en-GB" sz="2800"/>
              <a:t>Buffer Management Meeting</a:t>
            </a:r>
            <a:endParaRPr lang="en-US" sz="2800"/>
          </a:p>
        </p:txBody>
      </p:sp>
      <p:sp>
        <p:nvSpPr>
          <p:cNvPr id="247811" name="Rectangle 3"/>
          <p:cNvSpPr>
            <a:spLocks noGrp="1" noChangeArrowheads="1"/>
          </p:cNvSpPr>
          <p:nvPr>
            <p:ph idx="1"/>
          </p:nvPr>
        </p:nvSpPr>
        <p:spPr>
          <a:xfrm>
            <a:off x="468313" y="1340768"/>
            <a:ext cx="8301037" cy="4939382"/>
          </a:xfrm>
        </p:spPr>
        <p:txBody>
          <a:bodyPr/>
          <a:lstStyle/>
          <a:p>
            <a:pPr marL="609600" indent="-609600">
              <a:buFontTx/>
              <a:buNone/>
            </a:pPr>
            <a:r>
              <a:rPr lang="en-GB" sz="2000" dirty="0"/>
              <a:t>Attendees: </a:t>
            </a:r>
            <a:r>
              <a:rPr lang="en-GB" sz="2000" dirty="0">
                <a:solidFill>
                  <a:srgbClr val="0000CC"/>
                </a:solidFill>
              </a:rPr>
              <a:t>Project Manager,</a:t>
            </a:r>
            <a:r>
              <a:rPr lang="en-GB" sz="2000" dirty="0"/>
              <a:t> </a:t>
            </a:r>
            <a:r>
              <a:rPr lang="en-GB" sz="2000" dirty="0">
                <a:solidFill>
                  <a:srgbClr val="0000CC"/>
                </a:solidFill>
              </a:rPr>
              <a:t>Project Sponsor / Owner, Task Managers, Resource Managers</a:t>
            </a:r>
          </a:p>
          <a:p>
            <a:pPr marL="609600" indent="-609600">
              <a:buFontTx/>
              <a:buNone/>
            </a:pPr>
            <a:endParaRPr lang="en-GB" sz="2000" dirty="0">
              <a:solidFill>
                <a:srgbClr val="0000CC"/>
              </a:solidFill>
            </a:endParaRPr>
          </a:p>
          <a:p>
            <a:pPr marL="609600" indent="-609600">
              <a:buFontTx/>
              <a:buNone/>
            </a:pPr>
            <a:r>
              <a:rPr lang="en-GB" sz="2000" dirty="0"/>
              <a:t>Agenda:</a:t>
            </a:r>
          </a:p>
          <a:p>
            <a:pPr marL="609600" indent="-609600">
              <a:buFontTx/>
              <a:buAutoNum type="arabicPeriod"/>
            </a:pPr>
            <a:r>
              <a:rPr lang="en-GB" sz="2000" dirty="0"/>
              <a:t>Reminder of what tasks are on the Critical Chain.</a:t>
            </a:r>
          </a:p>
          <a:p>
            <a:pPr marL="609600" indent="-609600">
              <a:buFontTx/>
              <a:buAutoNum type="arabicPeriod"/>
            </a:pPr>
            <a:r>
              <a:rPr lang="en-GB" sz="2000" dirty="0"/>
              <a:t>Review Project status ( % Critical Chain outstanding).</a:t>
            </a:r>
          </a:p>
          <a:p>
            <a:pPr marL="609600" indent="-609600">
              <a:buFontTx/>
              <a:buAutoNum type="arabicPeriod"/>
            </a:pPr>
            <a:r>
              <a:rPr lang="en-GB" sz="2000" dirty="0"/>
              <a:t>Review Completion buffer status (Red, Amber, Green).  </a:t>
            </a:r>
          </a:p>
          <a:p>
            <a:pPr marL="609600" indent="-609600">
              <a:buFontTx/>
              <a:buNone/>
            </a:pPr>
            <a:r>
              <a:rPr lang="en-GB" sz="2000" dirty="0"/>
              <a:t>		</a:t>
            </a:r>
            <a:r>
              <a:rPr lang="en-GB" sz="2000" dirty="0">
                <a:solidFill>
                  <a:srgbClr val="D60093"/>
                </a:solidFill>
              </a:rPr>
              <a:t>If necessary</a:t>
            </a:r>
            <a:r>
              <a:rPr lang="en-GB" sz="2000" dirty="0"/>
              <a:t>, initiate corrective actions.</a:t>
            </a:r>
          </a:p>
          <a:p>
            <a:pPr marL="609600" indent="-609600">
              <a:buClr>
                <a:schemeClr val="tx1"/>
              </a:buClr>
              <a:buFontTx/>
              <a:buAutoNum type="arabicPeriod" startAt="4"/>
            </a:pPr>
            <a:r>
              <a:rPr lang="en-GB" sz="2000" dirty="0"/>
              <a:t>Review Feeding buffers status (Red, Amber, Green). 		</a:t>
            </a:r>
            <a:r>
              <a:rPr lang="en-GB" sz="2000" dirty="0">
                <a:solidFill>
                  <a:srgbClr val="D60093"/>
                </a:solidFill>
              </a:rPr>
              <a:t>If necessary</a:t>
            </a:r>
            <a:r>
              <a:rPr lang="en-GB" sz="2000" dirty="0"/>
              <a:t>, initiate corrective actions.</a:t>
            </a:r>
          </a:p>
          <a:p>
            <a:pPr marL="609600" indent="-609600">
              <a:buClr>
                <a:schemeClr val="tx1"/>
              </a:buClr>
              <a:buFontTx/>
              <a:buAutoNum type="arabicPeriod" startAt="5"/>
            </a:pPr>
            <a:r>
              <a:rPr lang="en-GB" sz="2000" dirty="0"/>
              <a:t>Review tasks in progress to ensure earliest completion in full.</a:t>
            </a:r>
          </a:p>
          <a:p>
            <a:pPr marL="609600" indent="-609600">
              <a:buClr>
                <a:schemeClr val="tx1"/>
              </a:buClr>
              <a:buFontTx/>
              <a:buAutoNum type="arabicPeriod" startAt="5"/>
            </a:pPr>
            <a:r>
              <a:rPr lang="en-GB" sz="2000" dirty="0"/>
              <a:t>Review tasks not started to ensure earliest start where appropriate.</a:t>
            </a:r>
          </a:p>
        </p:txBody>
      </p:sp>
    </p:spTree>
    <p:extLst>
      <p:ext uri="{BB962C8B-B14F-4D97-AF65-F5344CB8AC3E}">
        <p14:creationId xmlns:p14="http://schemas.microsoft.com/office/powerpoint/2010/main" val="3843180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1043608" y="-171400"/>
            <a:ext cx="6624911" cy="1081087"/>
          </a:xfrm>
        </p:spPr>
        <p:txBody>
          <a:bodyPr/>
          <a:lstStyle/>
          <a:p>
            <a:r>
              <a:rPr lang="en-GB" sz="3200"/>
              <a:t>Using Buffer Management to drive ongoing improvement</a:t>
            </a:r>
            <a:endParaRPr lang="en-US" sz="3200"/>
          </a:p>
        </p:txBody>
      </p:sp>
      <p:sp>
        <p:nvSpPr>
          <p:cNvPr id="248835" name="Rectangle 3"/>
          <p:cNvSpPr>
            <a:spLocks noGrp="1" noChangeArrowheads="1"/>
          </p:cNvSpPr>
          <p:nvPr>
            <p:ph idx="1"/>
          </p:nvPr>
        </p:nvSpPr>
        <p:spPr>
          <a:xfrm>
            <a:off x="468313" y="1503363"/>
            <a:ext cx="7488237" cy="4176712"/>
          </a:xfrm>
        </p:spPr>
        <p:txBody>
          <a:bodyPr>
            <a:normAutofit/>
          </a:bodyPr>
          <a:lstStyle/>
          <a:p>
            <a:pPr marL="609600" indent="-609600"/>
            <a:r>
              <a:rPr lang="en-GB" sz="2200"/>
              <a:t>Buffer Management measures are </a:t>
            </a:r>
            <a:r>
              <a:rPr lang="en-GB" sz="2200">
                <a:solidFill>
                  <a:srgbClr val="D60093"/>
                </a:solidFill>
              </a:rPr>
              <a:t>fact-based</a:t>
            </a:r>
            <a:r>
              <a:rPr lang="en-GB" sz="2200"/>
              <a:t> and </a:t>
            </a:r>
            <a:r>
              <a:rPr lang="en-GB" sz="2200">
                <a:solidFill>
                  <a:srgbClr val="D60093"/>
                </a:solidFill>
              </a:rPr>
              <a:t>objective</a:t>
            </a:r>
            <a:r>
              <a:rPr lang="en-GB" sz="2200"/>
              <a:t> </a:t>
            </a:r>
          </a:p>
          <a:p>
            <a:pPr marL="609600" indent="-609600"/>
            <a:r>
              <a:rPr lang="en-GB" sz="2200"/>
              <a:t>Buffer Management meetings </a:t>
            </a:r>
            <a:r>
              <a:rPr lang="en-GB" sz="2200">
                <a:solidFill>
                  <a:srgbClr val="D60093"/>
                </a:solidFill>
              </a:rPr>
              <a:t>highlight</a:t>
            </a:r>
            <a:r>
              <a:rPr lang="en-GB" sz="2200"/>
              <a:t> buffer erosion / Project delays</a:t>
            </a:r>
          </a:p>
          <a:p>
            <a:pPr marL="609600" indent="-609600"/>
            <a:r>
              <a:rPr lang="en-GB" sz="2200"/>
              <a:t>Preventing the </a:t>
            </a:r>
            <a:r>
              <a:rPr lang="en-GB" sz="2200">
                <a:solidFill>
                  <a:srgbClr val="D60093"/>
                </a:solidFill>
              </a:rPr>
              <a:t>causes</a:t>
            </a:r>
            <a:r>
              <a:rPr lang="en-GB" sz="2200"/>
              <a:t> of delay will speed up your Projects </a:t>
            </a:r>
          </a:p>
          <a:p>
            <a:pPr marL="609600" indent="-609600"/>
            <a:r>
              <a:rPr lang="en-GB" sz="2200"/>
              <a:t>Your </a:t>
            </a:r>
            <a:r>
              <a:rPr lang="en-GB" sz="2200">
                <a:solidFill>
                  <a:srgbClr val="D60093"/>
                </a:solidFill>
              </a:rPr>
              <a:t>process of ongoing improvement</a:t>
            </a:r>
            <a:r>
              <a:rPr lang="en-GB" sz="2200"/>
              <a:t> is simply to </a:t>
            </a:r>
            <a:r>
              <a:rPr lang="en-GB" sz="2200">
                <a:solidFill>
                  <a:srgbClr val="D60093"/>
                </a:solidFill>
              </a:rPr>
              <a:t>eliminate the causes of delay</a:t>
            </a:r>
            <a:r>
              <a:rPr lang="en-GB" sz="2200"/>
              <a:t> by following up on the issues highlighted in Buffer Management meetings</a:t>
            </a:r>
          </a:p>
          <a:p>
            <a:pPr marL="609600" indent="-609600"/>
            <a:r>
              <a:rPr lang="en-GB" sz="2200"/>
              <a:t>As your Projects run faster and more reliably, continue to eliminate more and more causes of delay</a:t>
            </a:r>
          </a:p>
        </p:txBody>
      </p:sp>
    </p:spTree>
    <p:extLst>
      <p:ext uri="{BB962C8B-B14F-4D97-AF65-F5344CB8AC3E}">
        <p14:creationId xmlns:p14="http://schemas.microsoft.com/office/powerpoint/2010/main" val="4243207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581104" cy="5257800"/>
          </a:xfrm>
        </p:spPr>
        <p:txBody>
          <a:bodyPr>
            <a:normAutofit/>
          </a:bodyPr>
          <a:lstStyle/>
          <a:p>
            <a:r>
              <a:rPr lang="en-US" dirty="0" smtClean="0"/>
              <a:t>Schedule control is concerned with:  </a:t>
            </a:r>
          </a:p>
          <a:p>
            <a:pPr lvl="1">
              <a:buClr>
                <a:schemeClr val="tx2"/>
              </a:buClr>
              <a:buFont typeface="Wingdings" pitchFamily="2" charset="2"/>
              <a:buChar char="Ø"/>
            </a:pPr>
            <a:r>
              <a:rPr lang="en-US" dirty="0" smtClean="0"/>
              <a:t>Determining the current status of the project schedule, </a:t>
            </a:r>
          </a:p>
          <a:p>
            <a:pPr lvl="1">
              <a:buClr>
                <a:schemeClr val="tx2"/>
              </a:buClr>
              <a:buFont typeface="Wingdings" pitchFamily="2" charset="2"/>
              <a:buChar char="Ø"/>
            </a:pPr>
            <a:r>
              <a:rPr lang="en-US" dirty="0" smtClean="0"/>
              <a:t>Influencing the factors that create schedule changes, </a:t>
            </a:r>
          </a:p>
          <a:p>
            <a:pPr lvl="1">
              <a:buClr>
                <a:schemeClr val="tx2"/>
              </a:buClr>
              <a:buFont typeface="Wingdings" pitchFamily="2" charset="2"/>
              <a:buChar char="Ø"/>
            </a:pPr>
            <a:r>
              <a:rPr lang="en-US" dirty="0" smtClean="0"/>
              <a:t>Determining that the project schedule has changed</a:t>
            </a:r>
            <a:r>
              <a:rPr lang="en-US" dirty="0"/>
              <a:t>.</a:t>
            </a:r>
            <a:endParaRPr lang="en-US" dirty="0" smtClean="0"/>
          </a:p>
        </p:txBody>
      </p:sp>
      <p:sp>
        <p:nvSpPr>
          <p:cNvPr id="13" name="Title 1"/>
          <p:cNvSpPr txBox="1">
            <a:spLocks/>
          </p:cNvSpPr>
          <p:nvPr/>
        </p:nvSpPr>
        <p:spPr>
          <a:xfrm>
            <a:off x="1981200" y="228600"/>
            <a:ext cx="6858000" cy="944562"/>
          </a:xfrm>
          <a:prstGeom prst="rect">
            <a:avLst/>
          </a:prstGeom>
          <a:solidFill>
            <a:schemeClr val="bg1">
              <a:lumMod val="95000"/>
            </a:schemeClr>
          </a:solidFill>
          <a:effectLst>
            <a:softEdge rad="3175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lvl="0" algn="ctr">
              <a:spcBef>
                <a:spcPct val="0"/>
              </a:spcBef>
            </a:pPr>
            <a:r>
              <a:rPr lang="en-US" sz="4800" b="1" dirty="0" smtClean="0"/>
              <a:t>Control Schedule</a:t>
            </a:r>
            <a:endParaRPr kumimoji="0" lang="en-US" sz="6000" b="1" i="0"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15" name="Chevron 14"/>
          <p:cNvSpPr/>
          <p:nvPr/>
        </p:nvSpPr>
        <p:spPr>
          <a:xfrm>
            <a:off x="1843548" y="1433052"/>
            <a:ext cx="381000" cy="304800"/>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36256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cstate="print"/>
          <a:srcRect/>
          <a:stretch>
            <a:fillRect/>
          </a:stretch>
        </p:blipFill>
        <p:spPr bwMode="auto">
          <a:xfrm>
            <a:off x="0" y="1401096"/>
            <a:ext cx="8915400" cy="52578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3" name="Title 1"/>
          <p:cNvSpPr txBox="1">
            <a:spLocks/>
          </p:cNvSpPr>
          <p:nvPr/>
        </p:nvSpPr>
        <p:spPr>
          <a:xfrm>
            <a:off x="1981200" y="228600"/>
            <a:ext cx="6858000" cy="944562"/>
          </a:xfrm>
          <a:prstGeom prst="rect">
            <a:avLst/>
          </a:prstGeom>
          <a:solidFill>
            <a:schemeClr val="bg1">
              <a:lumMod val="95000"/>
            </a:schemeClr>
          </a:solidFill>
          <a:effectLst>
            <a:softEdge rad="3175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lvl="0" algn="ctr">
              <a:spcBef>
                <a:spcPct val="0"/>
              </a:spcBef>
            </a:pPr>
            <a:r>
              <a:rPr lang="en-US" sz="4800" b="1" dirty="0" smtClean="0"/>
              <a:t>Control Schedule</a:t>
            </a:r>
            <a:endParaRPr kumimoji="0" lang="en-US" sz="6000" b="1" i="0"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2290601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1200" y="228600"/>
            <a:ext cx="6858000" cy="944562"/>
          </a:xfrm>
          <a:prstGeom prst="rect">
            <a:avLst/>
          </a:prstGeom>
          <a:solidFill>
            <a:schemeClr val="bg1">
              <a:lumMod val="95000"/>
            </a:schemeClr>
          </a:solidFill>
          <a:effectLst>
            <a:softEdge rad="3175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lvl="0" algn="ctr">
              <a:spcBef>
                <a:spcPct val="0"/>
              </a:spcBef>
            </a:pPr>
            <a:r>
              <a:rPr lang="en-US" sz="4800" b="1" dirty="0" smtClean="0"/>
              <a:t>Control Schedule</a:t>
            </a:r>
            <a:endParaRPr kumimoji="0" lang="en-US" sz="6000" b="1" i="0"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pic>
        <p:nvPicPr>
          <p:cNvPr id="430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28" t="37069" r="19543" b="25647"/>
          <a:stretch/>
        </p:blipFill>
        <p:spPr bwMode="auto">
          <a:xfrm>
            <a:off x="-152400" y="1774934"/>
            <a:ext cx="9982200" cy="34828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2023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l="29375" t="25000" r="31875" b="17000"/>
          <a:stretch>
            <a:fillRect/>
          </a:stretch>
        </p:blipFill>
        <p:spPr bwMode="auto">
          <a:xfrm>
            <a:off x="2045308" y="228600"/>
            <a:ext cx="3190733" cy="3107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0508" y="228600"/>
            <a:ext cx="3364892" cy="3107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p:cNvPicPr>
            <a:picLocks noChangeAspect="1" noChangeArrowheads="1"/>
          </p:cNvPicPr>
          <p:nvPr/>
        </p:nvPicPr>
        <p:blipFill>
          <a:blip r:embed="rId5" cstate="print"/>
          <a:srcRect l="40000" t="27333" r="12000" b="14000"/>
          <a:stretch>
            <a:fillRect/>
          </a:stretch>
        </p:blipFill>
        <p:spPr bwMode="auto">
          <a:xfrm>
            <a:off x="2045308" y="3707149"/>
            <a:ext cx="3190733" cy="2903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noChangeArrowheads="1"/>
          </p:cNvPicPr>
          <p:nvPr/>
        </p:nvPicPr>
        <p:blipFill rotWithShape="1">
          <a:blip r:embed="rId6" cstate="print"/>
          <a:srcRect l="38750" t="26587" r="23125" b="17000"/>
          <a:stretch/>
        </p:blipFill>
        <p:spPr bwMode="auto">
          <a:xfrm>
            <a:off x="5550508" y="3707149"/>
            <a:ext cx="3364892" cy="2903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04800" y="3105305"/>
            <a:ext cx="1371600" cy="461665"/>
          </a:xfrm>
          <a:prstGeom prst="rect">
            <a:avLst/>
          </a:prstGeom>
          <a:noFill/>
        </p:spPr>
        <p:txBody>
          <a:bodyPr wrap="square" rtlCol="0">
            <a:spAutoFit/>
          </a:bodyPr>
          <a:lstStyle/>
          <a:p>
            <a:pPr algn="ctr"/>
            <a:r>
              <a:rPr lang="en-AU" sz="2400" b="1" dirty="0" smtClean="0"/>
              <a:t>INPUTS</a:t>
            </a:r>
            <a:endParaRPr lang="en-AU" sz="2400" b="1" dirty="0"/>
          </a:p>
        </p:txBody>
      </p:sp>
    </p:spTree>
    <p:extLst>
      <p:ext uri="{BB962C8B-B14F-4D97-AF65-F5344CB8AC3E}">
        <p14:creationId xmlns:p14="http://schemas.microsoft.com/office/powerpoint/2010/main" val="3690349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1239842670"/>
              </p:ext>
            </p:extLst>
          </p:nvPr>
        </p:nvGraphicFramePr>
        <p:xfrm>
          <a:off x="0" y="0"/>
          <a:ext cx="1676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idx="1"/>
          </p:nvPr>
        </p:nvSpPr>
        <p:spPr>
          <a:xfrm>
            <a:off x="1828800" y="1066800"/>
            <a:ext cx="7162800" cy="2667000"/>
          </a:xfrm>
        </p:spPr>
        <p:txBody>
          <a:bodyPr>
            <a:normAutofit fontScale="92500" lnSpcReduction="10000"/>
          </a:bodyPr>
          <a:lstStyle/>
          <a:p>
            <a:r>
              <a:rPr lang="en-US" b="1" dirty="0" smtClean="0"/>
              <a:t>Performance Reviews measure</a:t>
            </a:r>
            <a:r>
              <a:rPr lang="en-US" b="1" dirty="0"/>
              <a:t>, compare, and analyze schedule </a:t>
            </a:r>
            <a:r>
              <a:rPr lang="en-US" b="1" dirty="0" smtClean="0"/>
              <a:t>performance. </a:t>
            </a:r>
          </a:p>
          <a:p>
            <a:r>
              <a:rPr lang="en-US" dirty="0" smtClean="0"/>
              <a:t>An </a:t>
            </a:r>
            <a:r>
              <a:rPr lang="en-US" dirty="0"/>
              <a:t>important aspect is to decide whether the </a:t>
            </a:r>
            <a:r>
              <a:rPr lang="en-US" dirty="0" smtClean="0"/>
              <a:t>variations </a:t>
            </a:r>
            <a:r>
              <a:rPr lang="en-US" dirty="0"/>
              <a:t>effect the critical path and thus schedule </a:t>
            </a:r>
            <a:r>
              <a:rPr lang="en-US" dirty="0" smtClean="0"/>
              <a:t>baseline</a:t>
            </a:r>
            <a:r>
              <a:rPr lang="en-US" dirty="0"/>
              <a:t> </a:t>
            </a:r>
            <a:r>
              <a:rPr lang="en-US" dirty="0" smtClean="0"/>
              <a:t>and </a:t>
            </a:r>
            <a:r>
              <a:rPr lang="en-US" b="1" dirty="0" smtClean="0"/>
              <a:t>need any </a:t>
            </a:r>
            <a:r>
              <a:rPr lang="en-US" b="1" dirty="0"/>
              <a:t>corrective action</a:t>
            </a:r>
          </a:p>
          <a:p>
            <a:endParaRPr lang="en-US" dirty="0"/>
          </a:p>
        </p:txBody>
      </p:sp>
      <p:sp>
        <p:nvSpPr>
          <p:cNvPr id="5" name="Title 1"/>
          <p:cNvSpPr txBox="1">
            <a:spLocks/>
          </p:cNvSpPr>
          <p:nvPr/>
        </p:nvSpPr>
        <p:spPr>
          <a:xfrm>
            <a:off x="1981200" y="122238"/>
            <a:ext cx="6858000" cy="944562"/>
          </a:xfrm>
          <a:prstGeom prst="rect">
            <a:avLst/>
          </a:prstGeom>
          <a:solidFill>
            <a:schemeClr val="bg1">
              <a:lumMod val="95000"/>
            </a:schemeClr>
          </a:solidFill>
          <a:effectLst>
            <a:softEdge rad="3175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lvl="0" algn="ctr">
              <a:spcBef>
                <a:spcPct val="0"/>
              </a:spcBef>
            </a:pPr>
            <a:r>
              <a:rPr lang="en-US" sz="4400" b="1" dirty="0"/>
              <a:t>Performance Reviews</a:t>
            </a:r>
            <a:endParaRPr kumimoji="0" lang="en-US" sz="4400" b="1" i="0" strike="noStrike" kern="1200" cap="none" spc="0" normalizeH="0" baseline="0" noProof="0" dirty="0">
              <a:ln>
                <a:noFill/>
              </a:ln>
              <a:solidFill>
                <a:schemeClr val="dk1"/>
              </a:solidFill>
              <a:effectLst>
                <a:outerShdw blurRad="38100" dist="38100" dir="2700000" algn="tl">
                  <a:srgbClr val="000000">
                    <a:alpha val="43137"/>
                  </a:srgbClr>
                </a:outerShdw>
              </a:effectLst>
              <a:uLnTx/>
              <a:uFillTx/>
            </a:endParaRPr>
          </a:p>
        </p:txBody>
      </p:sp>
      <p:graphicFrame>
        <p:nvGraphicFramePr>
          <p:cNvPr id="3" name="Diagram 2"/>
          <p:cNvGraphicFramePr/>
          <p:nvPr>
            <p:extLst/>
          </p:nvPr>
        </p:nvGraphicFramePr>
        <p:xfrm>
          <a:off x="1905000" y="3690878"/>
          <a:ext cx="6934200" cy="27861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352133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2479011606"/>
              </p:ext>
            </p:extLst>
          </p:nvPr>
        </p:nvGraphicFramePr>
        <p:xfrm>
          <a:off x="0" y="0"/>
          <a:ext cx="1676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9000" y="304800"/>
            <a:ext cx="3905887" cy="3603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3600" y="4058204"/>
            <a:ext cx="2881618" cy="2689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6000" y="4058204"/>
            <a:ext cx="3048000" cy="2689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95141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2740577463"/>
              </p:ext>
            </p:extLst>
          </p:nvPr>
        </p:nvGraphicFramePr>
        <p:xfrm>
          <a:off x="0" y="0"/>
          <a:ext cx="1676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0828" y="3556303"/>
            <a:ext cx="3439572" cy="3181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0989" y="152400"/>
            <a:ext cx="3386245" cy="3164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3192" y="3559325"/>
            <a:ext cx="3421796" cy="3146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75248" y="176215"/>
            <a:ext cx="3430684" cy="3140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09019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46331"/>
          </a:xfrm>
        </p:spPr>
        <p:txBody>
          <a:bodyPr>
            <a:normAutofit fontScale="90000"/>
          </a:bodyPr>
          <a:lstStyle/>
          <a:p>
            <a:r>
              <a:rPr lang="en-GB" dirty="0" smtClean="0">
                <a:solidFill>
                  <a:srgbClr val="0070C0"/>
                </a:solidFill>
              </a:rPr>
              <a:t>General Observations </a:t>
            </a:r>
            <a:endParaRPr lang="en-GB" dirty="0">
              <a:solidFill>
                <a:srgbClr val="0070C0"/>
              </a:solidFill>
            </a:endParaRPr>
          </a:p>
        </p:txBody>
      </p:sp>
      <p:sp>
        <p:nvSpPr>
          <p:cNvPr id="3" name="Content Placeholder 2"/>
          <p:cNvSpPr>
            <a:spLocks noGrp="1"/>
          </p:cNvSpPr>
          <p:nvPr>
            <p:ph idx="1"/>
          </p:nvPr>
        </p:nvSpPr>
        <p:spPr/>
        <p:txBody>
          <a:bodyPr>
            <a:normAutofit fontScale="92500"/>
          </a:bodyPr>
          <a:lstStyle/>
          <a:p>
            <a:r>
              <a:rPr lang="en-GB" dirty="0" smtClean="0"/>
              <a:t>In top and middle level management’s opinion, It's always somebody </a:t>
            </a:r>
            <a:r>
              <a:rPr lang="en-GB" dirty="0"/>
              <a:t>else's fault</a:t>
            </a:r>
            <a:r>
              <a:rPr lang="en-GB" dirty="0" smtClean="0"/>
              <a:t>. Blame it on someone.</a:t>
            </a:r>
            <a:endParaRPr lang="en-US" dirty="0" smtClean="0"/>
          </a:p>
          <a:p>
            <a:r>
              <a:rPr lang="en-US" dirty="0" smtClean="0"/>
              <a:t>The </a:t>
            </a:r>
            <a:r>
              <a:rPr lang="en-US" dirty="0"/>
              <a:t>lower the level of the </a:t>
            </a:r>
            <a:r>
              <a:rPr lang="en-US" dirty="0" smtClean="0"/>
              <a:t>person</a:t>
            </a:r>
            <a:r>
              <a:rPr lang="en-US" dirty="0"/>
              <a:t>, the more the finger points internally, rather than externally</a:t>
            </a:r>
            <a:r>
              <a:rPr lang="en-US" dirty="0" smtClean="0"/>
              <a:t>.</a:t>
            </a:r>
          </a:p>
          <a:p>
            <a:r>
              <a:rPr lang="en-US" dirty="0" smtClean="0"/>
              <a:t>People </a:t>
            </a:r>
            <a:r>
              <a:rPr lang="en-US" dirty="0"/>
              <a:t>complain about lack of sufficient supervision of the vendors, but at the same time they also complain </a:t>
            </a:r>
            <a:r>
              <a:rPr lang="en-US" dirty="0" smtClean="0"/>
              <a:t>that they </a:t>
            </a:r>
            <a:r>
              <a:rPr lang="en-US" dirty="0"/>
              <a:t>are so overloaded they barely have time to deal with fires.</a:t>
            </a:r>
            <a:endParaRPr lang="en-GB" dirty="0"/>
          </a:p>
        </p:txBody>
      </p:sp>
    </p:spTree>
    <p:extLst>
      <p:ext uri="{BB962C8B-B14F-4D97-AF65-F5344CB8AC3E}">
        <p14:creationId xmlns:p14="http://schemas.microsoft.com/office/powerpoint/2010/main" val="35092584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3652836909"/>
              </p:ext>
            </p:extLst>
          </p:nvPr>
        </p:nvGraphicFramePr>
        <p:xfrm>
          <a:off x="0" y="0"/>
          <a:ext cx="1676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idx="1"/>
          </p:nvPr>
        </p:nvSpPr>
        <p:spPr>
          <a:xfrm>
            <a:off x="1828800" y="1219200"/>
            <a:ext cx="7010400" cy="3276600"/>
          </a:xfrm>
        </p:spPr>
        <p:txBody>
          <a:bodyPr>
            <a:normAutofit/>
          </a:bodyPr>
          <a:lstStyle/>
          <a:p>
            <a:r>
              <a:rPr lang="en-US" dirty="0" smtClean="0"/>
              <a:t>The calculated schedule variance (SV) and schedule performance index (SPI) values for WBS components, in particular the work packages and control accounts, are documented and communicated to stakeholders. </a:t>
            </a:r>
          </a:p>
          <a:p>
            <a:endParaRPr lang="en-US" dirty="0" smtClean="0"/>
          </a:p>
        </p:txBody>
      </p:sp>
      <p:sp>
        <p:nvSpPr>
          <p:cNvPr id="5" name="Title 1"/>
          <p:cNvSpPr txBox="1">
            <a:spLocks/>
          </p:cNvSpPr>
          <p:nvPr/>
        </p:nvSpPr>
        <p:spPr>
          <a:xfrm>
            <a:off x="1981200" y="228600"/>
            <a:ext cx="6858000" cy="944562"/>
          </a:xfrm>
          <a:prstGeom prst="rect">
            <a:avLst/>
          </a:prstGeom>
          <a:solidFill>
            <a:schemeClr val="bg1">
              <a:lumMod val="95000"/>
            </a:schemeClr>
          </a:solidFill>
          <a:effectLst>
            <a:softEdge rad="3175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p>
            <a:pPr lvl="0" algn="ctr">
              <a:spcBef>
                <a:spcPct val="0"/>
              </a:spcBef>
            </a:pPr>
            <a:r>
              <a:rPr lang="en-US" sz="4400" b="1" dirty="0" smtClean="0"/>
              <a:t>1. Work Performance Measurements</a:t>
            </a:r>
            <a:endParaRPr kumimoji="0" lang="en-US" sz="4400" i="0"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9" name="Chevron 8"/>
          <p:cNvSpPr/>
          <p:nvPr/>
        </p:nvSpPr>
        <p:spPr>
          <a:xfrm>
            <a:off x="1767348" y="1371600"/>
            <a:ext cx="381000" cy="304800"/>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09042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828800" y="2819400"/>
          <a:ext cx="70104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4"/>
          <p:cNvGraphicFramePr>
            <a:graphicFrameLocks/>
          </p:cNvGraphicFramePr>
          <p:nvPr/>
        </p:nvGraphicFramePr>
        <p:xfrm>
          <a:off x="1905000" y="1295400"/>
          <a:ext cx="6781800" cy="137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410806747"/>
              </p:ext>
            </p:extLst>
          </p:nvPr>
        </p:nvGraphicFramePr>
        <p:xfrm>
          <a:off x="0" y="0"/>
          <a:ext cx="1676400" cy="6858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Title 1"/>
          <p:cNvSpPr txBox="1">
            <a:spLocks/>
          </p:cNvSpPr>
          <p:nvPr/>
        </p:nvSpPr>
        <p:spPr>
          <a:xfrm>
            <a:off x="1981200" y="184356"/>
            <a:ext cx="6858000" cy="944562"/>
          </a:xfrm>
          <a:prstGeom prst="rect">
            <a:avLst/>
          </a:prstGeom>
          <a:solidFill>
            <a:schemeClr val="bg1">
              <a:lumMod val="95000"/>
            </a:schemeClr>
          </a:solidFill>
          <a:effectLst>
            <a:softEdge rad="3175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p>
            <a:pPr lvl="0" algn="ctr">
              <a:spcBef>
                <a:spcPct val="0"/>
              </a:spcBef>
            </a:pPr>
            <a:r>
              <a:rPr lang="en-US" sz="4400" b="1" dirty="0" smtClean="0"/>
              <a:t>2. Organizational Process Assets Updates (OPA+)</a:t>
            </a:r>
            <a:endParaRPr kumimoji="0" lang="en-US" sz="4400" i="0"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26576295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066800"/>
            <a:ext cx="7086600" cy="2209800"/>
          </a:xfrm>
        </p:spPr>
        <p:txBody>
          <a:bodyPr>
            <a:normAutofit fontScale="70000" lnSpcReduction="20000"/>
          </a:bodyPr>
          <a:lstStyle/>
          <a:p>
            <a:r>
              <a:rPr lang="en-US" dirty="0" smtClean="0"/>
              <a:t>Change requests are issued during Execution which may expand, adjust, or reduce project scope to modify project policies or procedures, to modify project cost or budget, or to revise the project schedule. </a:t>
            </a:r>
          </a:p>
          <a:p>
            <a:r>
              <a:rPr lang="en-US" dirty="0" smtClean="0"/>
              <a:t>Other change requests cover needed preventive or corrective actions to forestall negative impact later in the project. </a:t>
            </a:r>
          </a:p>
        </p:txBody>
      </p:sp>
      <p:graphicFrame>
        <p:nvGraphicFramePr>
          <p:cNvPr id="7" name="Diagram 6"/>
          <p:cNvGraphicFramePr/>
          <p:nvPr/>
        </p:nvGraphicFramePr>
        <p:xfrm>
          <a:off x="2514600" y="4419600"/>
          <a:ext cx="3276600" cy="104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4038600" y="5562600"/>
          <a:ext cx="2971800" cy="111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nvGraphicFramePr>
        <p:xfrm>
          <a:off x="5715000" y="4419600"/>
          <a:ext cx="2667000" cy="1143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Content Placeholder 7"/>
          <p:cNvGraphicFramePr>
            <a:graphicFrameLocks/>
          </p:cNvGraphicFramePr>
          <p:nvPr/>
        </p:nvGraphicFramePr>
        <p:xfrm>
          <a:off x="2438400" y="2971800"/>
          <a:ext cx="5791200" cy="152400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1" name="Content Placeholder 6"/>
          <p:cNvGraphicFramePr>
            <a:graphicFrameLocks/>
          </p:cNvGraphicFramePr>
          <p:nvPr>
            <p:extLst>
              <p:ext uri="{D42A27DB-BD31-4B8C-83A1-F6EECF244321}">
                <p14:modId xmlns:p14="http://schemas.microsoft.com/office/powerpoint/2010/main" val="3401346606"/>
              </p:ext>
            </p:extLst>
          </p:nvPr>
        </p:nvGraphicFramePr>
        <p:xfrm>
          <a:off x="0" y="0"/>
          <a:ext cx="1676400" cy="68580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2" name="Title 1"/>
          <p:cNvSpPr txBox="1">
            <a:spLocks/>
          </p:cNvSpPr>
          <p:nvPr/>
        </p:nvSpPr>
        <p:spPr>
          <a:xfrm>
            <a:off x="1981200" y="198438"/>
            <a:ext cx="6858000" cy="639762"/>
          </a:xfrm>
          <a:prstGeom prst="rect">
            <a:avLst/>
          </a:prstGeom>
          <a:solidFill>
            <a:schemeClr val="bg1">
              <a:lumMod val="95000"/>
            </a:schemeClr>
          </a:solidFill>
          <a:effectLst>
            <a:softEdge rad="3175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20000"/>
          </a:bodyPr>
          <a:lstStyle/>
          <a:p>
            <a:pPr lvl="0" algn="ctr">
              <a:spcBef>
                <a:spcPct val="0"/>
              </a:spcBef>
            </a:pPr>
            <a:r>
              <a:rPr lang="en-US" sz="4400" b="1" dirty="0" smtClean="0"/>
              <a:t>3. Change Requests</a:t>
            </a:r>
            <a:endParaRPr kumimoji="0" lang="en-US" sz="4400" i="0"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13" name="Chevron 12"/>
          <p:cNvSpPr/>
          <p:nvPr/>
        </p:nvSpPr>
        <p:spPr>
          <a:xfrm>
            <a:off x="1782096" y="1069260"/>
            <a:ext cx="381000" cy="304800"/>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1767348" y="2224548"/>
            <a:ext cx="381000" cy="304800"/>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24273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711275518"/>
              </p:ext>
            </p:extLst>
          </p:nvPr>
        </p:nvGraphicFramePr>
        <p:xfrm>
          <a:off x="0" y="0"/>
          <a:ext cx="1676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idx="1"/>
          </p:nvPr>
        </p:nvSpPr>
        <p:spPr>
          <a:xfrm>
            <a:off x="1828800" y="1143000"/>
            <a:ext cx="7010400" cy="1646904"/>
          </a:xfrm>
        </p:spPr>
        <p:txBody>
          <a:bodyPr>
            <a:normAutofit/>
          </a:bodyPr>
          <a:lstStyle/>
          <a:p>
            <a:r>
              <a:rPr lang="en-US" dirty="0" smtClean="0"/>
              <a:t>Elements of the project management plan that may be updated include but are not limited to:</a:t>
            </a:r>
          </a:p>
        </p:txBody>
      </p:sp>
      <p:sp>
        <p:nvSpPr>
          <p:cNvPr id="5" name="Title 1"/>
          <p:cNvSpPr txBox="1">
            <a:spLocks/>
          </p:cNvSpPr>
          <p:nvPr/>
        </p:nvSpPr>
        <p:spPr>
          <a:xfrm>
            <a:off x="1981200" y="181896"/>
            <a:ext cx="6858000" cy="944562"/>
          </a:xfrm>
          <a:prstGeom prst="rect">
            <a:avLst/>
          </a:prstGeom>
          <a:solidFill>
            <a:schemeClr val="bg1">
              <a:lumMod val="95000"/>
            </a:schemeClr>
          </a:solidFill>
          <a:effectLst>
            <a:softEdge rad="3175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p>
            <a:pPr lvl="0" algn="ctr">
              <a:spcBef>
                <a:spcPct val="0"/>
              </a:spcBef>
            </a:pPr>
            <a:r>
              <a:rPr lang="en-US" sz="4400" b="1" dirty="0" smtClean="0"/>
              <a:t>4. Project Management Plan Updates</a:t>
            </a:r>
            <a:endParaRPr kumimoji="0" lang="en-US" sz="4400" i="0"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0" name="Diagram 9"/>
          <p:cNvGraphicFramePr/>
          <p:nvPr>
            <p:extLst/>
          </p:nvPr>
        </p:nvGraphicFramePr>
        <p:xfrm>
          <a:off x="1905000" y="2667000"/>
          <a:ext cx="7010400" cy="4191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hevron 10"/>
          <p:cNvSpPr/>
          <p:nvPr/>
        </p:nvSpPr>
        <p:spPr>
          <a:xfrm>
            <a:off x="1767348" y="1295400"/>
            <a:ext cx="381000" cy="304800"/>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72783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1287532187"/>
              </p:ext>
            </p:extLst>
          </p:nvPr>
        </p:nvGraphicFramePr>
        <p:xfrm>
          <a:off x="0" y="0"/>
          <a:ext cx="1676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6"/>
          <p:cNvSpPr txBox="1">
            <a:spLocks/>
          </p:cNvSpPr>
          <p:nvPr/>
        </p:nvSpPr>
        <p:spPr>
          <a:xfrm>
            <a:off x="1828800" y="1278192"/>
            <a:ext cx="7086600" cy="161740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smtClean="0">
                <a:ln>
                  <a:noFill/>
                </a:ln>
                <a:solidFill>
                  <a:schemeClr val="tx1"/>
                </a:solidFill>
                <a:effectLst/>
                <a:uLnTx/>
                <a:uFillTx/>
                <a:latin typeface="+mn-lt"/>
                <a:ea typeface="+mn-ea"/>
                <a:cs typeface="+mn-cs"/>
              </a:rPr>
              <a:t>Project documents that may be updated include but are not limited to:</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Title 1"/>
          <p:cNvSpPr txBox="1">
            <a:spLocks/>
          </p:cNvSpPr>
          <p:nvPr/>
        </p:nvSpPr>
        <p:spPr>
          <a:xfrm>
            <a:off x="1981200" y="198438"/>
            <a:ext cx="6858000" cy="944562"/>
          </a:xfrm>
          <a:prstGeom prst="rect">
            <a:avLst/>
          </a:prstGeom>
          <a:solidFill>
            <a:schemeClr val="bg1">
              <a:lumMod val="95000"/>
            </a:schemeClr>
          </a:solidFill>
          <a:effectLst>
            <a:softEdge rad="3175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0000" lnSpcReduction="20000"/>
          </a:bodyPr>
          <a:lstStyle/>
          <a:p>
            <a:pPr lvl="0" algn="ctr">
              <a:spcBef>
                <a:spcPct val="0"/>
              </a:spcBef>
            </a:pPr>
            <a:r>
              <a:rPr lang="en-US" sz="6000" b="1" dirty="0" smtClean="0"/>
              <a:t>5. Project Document Updates</a:t>
            </a:r>
            <a:endParaRPr kumimoji="0" lang="en-US" sz="6000" b="1" i="0"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1" name="Diagram 10"/>
          <p:cNvGraphicFramePr/>
          <p:nvPr/>
        </p:nvGraphicFramePr>
        <p:xfrm>
          <a:off x="2081976" y="2608008"/>
          <a:ext cx="7086600" cy="4038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Chevron 11"/>
          <p:cNvSpPr/>
          <p:nvPr/>
        </p:nvSpPr>
        <p:spPr>
          <a:xfrm>
            <a:off x="1814052" y="1447800"/>
            <a:ext cx="381000" cy="304800"/>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03766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2386690228"/>
              </p:ext>
            </p:extLst>
          </p:nvPr>
        </p:nvGraphicFramePr>
        <p:xfrm>
          <a:off x="0" y="0"/>
          <a:ext cx="1676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6"/>
          <p:cNvSpPr txBox="1">
            <a:spLocks/>
          </p:cNvSpPr>
          <p:nvPr/>
        </p:nvSpPr>
        <p:spPr>
          <a:xfrm>
            <a:off x="1828800" y="1278192"/>
            <a:ext cx="7086600" cy="5275008"/>
          </a:xfrm>
          <a:prstGeom prst="rect">
            <a:avLst/>
          </a:prstGeom>
        </p:spPr>
        <p:txBody>
          <a:bodyPr vert="horz" lIns="91440" tIns="45720" rIns="91440" bIns="45720" rtlCol="0">
            <a:noAutofit/>
          </a:bodyPr>
          <a:lstStyle/>
          <a:p>
            <a:pPr marL="514350" indent="-514350">
              <a:buFont typeface="Arial" pitchFamily="34" charset="0"/>
              <a:buChar char="•"/>
            </a:pPr>
            <a:r>
              <a:rPr lang="en-US" sz="2800" dirty="0"/>
              <a:t>Total Float (also called Slack, Float, or Project Float) is the total amount of time an activity can be delayed without delaying the project finish date. </a:t>
            </a:r>
            <a:endParaRPr lang="en-US" sz="2800" dirty="0" smtClean="0"/>
          </a:p>
          <a:p>
            <a:r>
              <a:rPr lang="en-US" sz="2800" dirty="0"/>
              <a:t>	</a:t>
            </a:r>
            <a:r>
              <a:rPr lang="en-US" sz="2800" dirty="0" smtClean="0"/>
              <a:t>Total float=LF-LS</a:t>
            </a:r>
          </a:p>
          <a:p>
            <a:r>
              <a:rPr lang="en-US" sz="2800" dirty="0"/>
              <a:t>	</a:t>
            </a:r>
            <a:r>
              <a:rPr lang="en-US" sz="2800" dirty="0" smtClean="0"/>
              <a:t>Total Float-EF-ES</a:t>
            </a:r>
          </a:p>
          <a:p>
            <a:pPr marL="514350" indent="-514350">
              <a:buFont typeface="Arial" pitchFamily="34" charset="0"/>
              <a:buChar char="•"/>
            </a:pPr>
            <a:r>
              <a:rPr lang="en-US" sz="2800" dirty="0" smtClean="0"/>
              <a:t>Free </a:t>
            </a:r>
            <a:r>
              <a:rPr lang="en-US" sz="2800" dirty="0"/>
              <a:t>Float/Slack is the amount of time an activity can </a:t>
            </a:r>
            <a:r>
              <a:rPr lang="en-US" sz="2800" dirty="0" smtClean="0"/>
              <a:t>be delayed </a:t>
            </a:r>
            <a:r>
              <a:rPr lang="en-US" sz="2800" dirty="0"/>
              <a:t>without delaying its successor (following activity). </a:t>
            </a:r>
            <a:endParaRPr lang="en-US" sz="2800" dirty="0" smtClean="0"/>
          </a:p>
        </p:txBody>
      </p:sp>
      <p:sp>
        <p:nvSpPr>
          <p:cNvPr id="10" name="Title 1"/>
          <p:cNvSpPr txBox="1">
            <a:spLocks/>
          </p:cNvSpPr>
          <p:nvPr/>
        </p:nvSpPr>
        <p:spPr>
          <a:xfrm>
            <a:off x="1981200" y="198438"/>
            <a:ext cx="6858000" cy="944562"/>
          </a:xfrm>
          <a:prstGeom prst="rect">
            <a:avLst/>
          </a:prstGeom>
          <a:solidFill>
            <a:schemeClr val="bg1">
              <a:lumMod val="95000"/>
            </a:schemeClr>
          </a:solidFill>
          <a:effectLst>
            <a:softEdge rad="3175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pPr>
            <a:r>
              <a:rPr lang="en-US" sz="6000" b="1" noProof="0" dirty="0" smtClean="0"/>
              <a:t>Important formulae</a:t>
            </a:r>
            <a:endParaRPr kumimoji="0" lang="en-US" sz="6000" b="1" i="0"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29103218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2736239114"/>
              </p:ext>
            </p:extLst>
          </p:nvPr>
        </p:nvGraphicFramePr>
        <p:xfrm>
          <a:off x="0" y="0"/>
          <a:ext cx="1676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6"/>
          <p:cNvSpPr txBox="1">
            <a:spLocks/>
          </p:cNvSpPr>
          <p:nvPr/>
        </p:nvSpPr>
        <p:spPr>
          <a:xfrm>
            <a:off x="1828800" y="1278192"/>
            <a:ext cx="7086600" cy="5275008"/>
          </a:xfrm>
          <a:prstGeom prst="rect">
            <a:avLst/>
          </a:prstGeom>
        </p:spPr>
        <p:txBody>
          <a:bodyPr vert="horz" lIns="91440" tIns="45720" rIns="91440" bIns="45720" rtlCol="0">
            <a:noAutofit/>
          </a:bodyPr>
          <a:lstStyle/>
          <a:p>
            <a:pPr marL="514350" indent="-514350">
              <a:buFont typeface="Arial" pitchFamily="34" charset="0"/>
              <a:buChar char="•"/>
            </a:pPr>
            <a:r>
              <a:rPr lang="en-US" sz="3200" dirty="0"/>
              <a:t>Free float=ES of Following activity-ES of present activity-Duration of present Activity</a:t>
            </a:r>
          </a:p>
          <a:p>
            <a:pPr marL="514350" indent="-514350">
              <a:buFont typeface="Arial" pitchFamily="34" charset="0"/>
              <a:buChar char="•"/>
            </a:pPr>
            <a:r>
              <a:rPr lang="en-US" sz="3200" dirty="0"/>
              <a:t>LS – ES:    Calculates slack with forward pass </a:t>
            </a:r>
          </a:p>
          <a:p>
            <a:pPr marL="514350" indent="-514350">
              <a:buFont typeface="Arial" pitchFamily="34" charset="0"/>
              <a:buChar char="•"/>
            </a:pPr>
            <a:r>
              <a:rPr lang="en-US" sz="3200" dirty="0"/>
              <a:t>LF – EF:    Calculates slack with backwards pass </a:t>
            </a:r>
          </a:p>
          <a:p>
            <a:pPr marL="514350" indent="-514350">
              <a:buFont typeface="Arial" pitchFamily="34" charset="0"/>
              <a:buChar char="•"/>
            </a:pPr>
            <a:r>
              <a:rPr lang="en-US" sz="3200" dirty="0"/>
              <a:t>EF=ES+duration-1</a:t>
            </a:r>
          </a:p>
          <a:p>
            <a:pPr marL="514350" indent="-514350">
              <a:buFont typeface="Arial" pitchFamily="34" charset="0"/>
              <a:buChar char="•"/>
            </a:pPr>
            <a:r>
              <a:rPr lang="en-US" sz="3200" dirty="0"/>
              <a:t>ES=EF+ 1</a:t>
            </a:r>
          </a:p>
          <a:p>
            <a:pPr marL="514350" indent="-514350">
              <a:buFont typeface="Arial" pitchFamily="34" charset="0"/>
              <a:buChar char="•"/>
            </a:pPr>
            <a:r>
              <a:rPr lang="en-US" sz="3200" dirty="0"/>
              <a:t>LS=Lf-duration+1</a:t>
            </a:r>
          </a:p>
          <a:p>
            <a:pPr marL="514350" indent="-514350">
              <a:buFont typeface="Arial" pitchFamily="34" charset="0"/>
              <a:buChar char="•"/>
            </a:pPr>
            <a:r>
              <a:rPr lang="en-US" sz="3200" dirty="0"/>
              <a:t>LF=LF of predecessor-1</a:t>
            </a:r>
          </a:p>
        </p:txBody>
      </p:sp>
      <p:sp>
        <p:nvSpPr>
          <p:cNvPr id="10" name="Title 1"/>
          <p:cNvSpPr txBox="1">
            <a:spLocks/>
          </p:cNvSpPr>
          <p:nvPr/>
        </p:nvSpPr>
        <p:spPr>
          <a:xfrm>
            <a:off x="1981200" y="198438"/>
            <a:ext cx="6858000" cy="944562"/>
          </a:xfrm>
          <a:prstGeom prst="rect">
            <a:avLst/>
          </a:prstGeom>
          <a:solidFill>
            <a:schemeClr val="bg1">
              <a:lumMod val="95000"/>
            </a:schemeClr>
          </a:solidFill>
          <a:effectLst>
            <a:softEdge rad="3175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pPr>
            <a:r>
              <a:rPr lang="en-US" sz="6000" b="1" noProof="0" dirty="0" smtClean="0"/>
              <a:t>Important formulae</a:t>
            </a:r>
            <a:endParaRPr kumimoji="0" lang="en-US" sz="6000" b="1" i="0"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15943655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3110934035"/>
              </p:ext>
            </p:extLst>
          </p:nvPr>
        </p:nvGraphicFramePr>
        <p:xfrm>
          <a:off x="0" y="0"/>
          <a:ext cx="1676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6"/>
          <p:cNvSpPr txBox="1">
            <a:spLocks/>
          </p:cNvSpPr>
          <p:nvPr/>
        </p:nvSpPr>
        <p:spPr>
          <a:xfrm>
            <a:off x="1981200" y="1600200"/>
            <a:ext cx="6934200" cy="4953000"/>
          </a:xfrm>
          <a:prstGeom prst="rect">
            <a:avLst/>
          </a:prstGeom>
        </p:spPr>
        <p:txBody>
          <a:bodyPr vert="horz" lIns="91440" tIns="45720" rIns="91440" bIns="45720" rtlCol="0">
            <a:noAutofit/>
          </a:bodyPr>
          <a:lstStyle/>
          <a:p>
            <a:pPr marL="514350" indent="-514350">
              <a:buFont typeface="Arial" pitchFamily="34" charset="0"/>
              <a:buChar char="•"/>
            </a:pPr>
            <a:r>
              <a:rPr lang="en-US" sz="2800" dirty="0"/>
              <a:t>Lag Time:  Inserted wait time between activities </a:t>
            </a:r>
          </a:p>
          <a:p>
            <a:pPr marL="514350" indent="-514350">
              <a:buFont typeface="Arial" pitchFamily="34" charset="0"/>
              <a:buChar char="•"/>
            </a:pPr>
            <a:r>
              <a:rPr lang="en-US" sz="2800" dirty="0"/>
              <a:t>Lead Time: Overlapping activities, also called paralleling or fast tracking. </a:t>
            </a:r>
          </a:p>
          <a:p>
            <a:pPr marL="514350" indent="-514350">
              <a:buFont typeface="Arial" pitchFamily="34" charset="0"/>
              <a:buChar char="•"/>
            </a:pPr>
            <a:r>
              <a:rPr lang="en-US" sz="2800" dirty="0"/>
              <a:t>“Lead In; Lag Out</a:t>
            </a:r>
            <a:r>
              <a:rPr lang="en-US" sz="3200" dirty="0"/>
              <a:t>” </a:t>
            </a:r>
            <a:endParaRPr lang="en-US" sz="2800" dirty="0" smtClean="0"/>
          </a:p>
          <a:p>
            <a:pPr marL="457200" indent="-457200">
              <a:buFont typeface="Arial" pitchFamily="34" charset="0"/>
              <a:buChar char="•"/>
            </a:pPr>
            <a:r>
              <a:rPr lang="en-US" sz="2800" dirty="0" smtClean="0"/>
              <a:t>Precedence </a:t>
            </a:r>
            <a:r>
              <a:rPr lang="en-US" sz="2800" dirty="0"/>
              <a:t>Diagramming Method (PDM) </a:t>
            </a:r>
            <a:r>
              <a:rPr lang="en-US" sz="2800" dirty="0" smtClean="0"/>
              <a:t> is  also </a:t>
            </a:r>
            <a:r>
              <a:rPr lang="en-US" sz="2800" dirty="0"/>
              <a:t>called Activity on Node (AON): Activities are in boxes </a:t>
            </a:r>
          </a:p>
          <a:p>
            <a:pPr marL="457200" indent="-457200">
              <a:buFont typeface="Arial" pitchFamily="34" charset="0"/>
              <a:buChar char="•"/>
            </a:pPr>
            <a:r>
              <a:rPr lang="en-US" sz="2800" dirty="0"/>
              <a:t>Most commonly used today </a:t>
            </a:r>
          </a:p>
          <a:p>
            <a:pPr marL="457200" indent="-457200">
              <a:buFont typeface="Arial" pitchFamily="34" charset="0"/>
              <a:buChar char="•"/>
            </a:pPr>
            <a:r>
              <a:rPr lang="en-US" sz="2800" dirty="0"/>
              <a:t>Has 4 relationships: F-S, S-S, F-F, S-F </a:t>
            </a:r>
          </a:p>
          <a:p>
            <a:pPr marL="457200" indent="-457200">
              <a:buFont typeface="Arial" pitchFamily="34" charset="0"/>
              <a:buChar char="•"/>
            </a:pPr>
            <a:r>
              <a:rPr lang="en-US" sz="2800" dirty="0"/>
              <a:t>No “dummies” (zero duration dependencies) allowed </a:t>
            </a:r>
          </a:p>
        </p:txBody>
      </p:sp>
      <p:sp>
        <p:nvSpPr>
          <p:cNvPr id="10" name="Title 1"/>
          <p:cNvSpPr txBox="1">
            <a:spLocks/>
          </p:cNvSpPr>
          <p:nvPr/>
        </p:nvSpPr>
        <p:spPr>
          <a:xfrm>
            <a:off x="1981200" y="198438"/>
            <a:ext cx="6858000" cy="944562"/>
          </a:xfrm>
          <a:prstGeom prst="rect">
            <a:avLst/>
          </a:prstGeom>
          <a:solidFill>
            <a:schemeClr val="bg1">
              <a:lumMod val="95000"/>
            </a:schemeClr>
          </a:solidFill>
          <a:effectLst>
            <a:softEdge rad="3175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pPr>
            <a:r>
              <a:rPr lang="en-US" sz="6000" b="1" noProof="0" dirty="0" smtClean="0"/>
              <a:t>Important </a:t>
            </a:r>
            <a:r>
              <a:rPr lang="en-US" sz="6000" b="1" dirty="0"/>
              <a:t>formulae</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23674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3150051167"/>
              </p:ext>
            </p:extLst>
          </p:nvPr>
        </p:nvGraphicFramePr>
        <p:xfrm>
          <a:off x="0" y="0"/>
          <a:ext cx="1676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6"/>
          <p:cNvSpPr txBox="1">
            <a:spLocks/>
          </p:cNvSpPr>
          <p:nvPr/>
        </p:nvSpPr>
        <p:spPr>
          <a:xfrm>
            <a:off x="1981200" y="1600200"/>
            <a:ext cx="6934200" cy="4800600"/>
          </a:xfrm>
          <a:prstGeom prst="rect">
            <a:avLst/>
          </a:prstGeom>
        </p:spPr>
        <p:txBody>
          <a:bodyPr vert="horz" lIns="91440" tIns="45720" rIns="91440" bIns="45720" rtlCol="0">
            <a:noAutofit/>
          </a:bodyPr>
          <a:lstStyle/>
          <a:p>
            <a:pPr marL="457200" indent="-457200">
              <a:buFont typeface="Arial" pitchFamily="34" charset="0"/>
              <a:buChar char="•"/>
            </a:pPr>
            <a:r>
              <a:rPr lang="en-US" sz="2800" dirty="0" smtClean="0"/>
              <a:t>Can </a:t>
            </a:r>
            <a:r>
              <a:rPr lang="en-US" sz="2800" dirty="0"/>
              <a:t>analyze using either Three-Point Estimates or CPM </a:t>
            </a:r>
          </a:p>
          <a:p>
            <a:pPr marL="457200" indent="-457200">
              <a:buFont typeface="Arial" pitchFamily="34" charset="0"/>
              <a:buChar char="•"/>
            </a:pPr>
            <a:r>
              <a:rPr lang="en-US" sz="2800" dirty="0"/>
              <a:t>Arrow Diagramming Method (ADM) </a:t>
            </a:r>
            <a:r>
              <a:rPr lang="en-US" sz="2800" dirty="0" smtClean="0"/>
              <a:t>Also </a:t>
            </a:r>
            <a:r>
              <a:rPr lang="en-US" sz="2800" dirty="0"/>
              <a:t>called Activity on Arrow (AOA) </a:t>
            </a:r>
          </a:p>
          <a:p>
            <a:pPr marL="457200" indent="-457200">
              <a:buFont typeface="Arial" pitchFamily="34" charset="0"/>
              <a:buChar char="•"/>
            </a:pPr>
            <a:r>
              <a:rPr lang="en-US" sz="2800" dirty="0"/>
              <a:t>Only 1 relationship: F-S </a:t>
            </a:r>
          </a:p>
          <a:p>
            <a:pPr marL="457200" indent="-457200">
              <a:buFont typeface="Arial" pitchFamily="34" charset="0"/>
              <a:buChar char="•"/>
            </a:pPr>
            <a:r>
              <a:rPr lang="en-US" sz="2800" dirty="0"/>
              <a:t>Can have “dummies” </a:t>
            </a:r>
          </a:p>
          <a:p>
            <a:pPr marL="457200" indent="-457200">
              <a:buFont typeface="Arial" pitchFamily="34" charset="0"/>
              <a:buChar char="•"/>
            </a:pPr>
            <a:r>
              <a:rPr lang="en-US" sz="2800" dirty="0"/>
              <a:t>Can analyze using either Three-Point Estimates or CPM </a:t>
            </a:r>
          </a:p>
          <a:p>
            <a:pPr marL="457200" indent="-457200">
              <a:buFont typeface="Arial" pitchFamily="34" charset="0"/>
              <a:buChar char="•"/>
            </a:pPr>
            <a:r>
              <a:rPr lang="en-US" sz="2800" dirty="0"/>
              <a:t>Graphical Evaluation and Review Technique (GERT) </a:t>
            </a:r>
          </a:p>
          <a:p>
            <a:pPr marL="457200" indent="-457200">
              <a:buFont typeface="Arial" pitchFamily="34" charset="0"/>
              <a:buChar char="•"/>
            </a:pPr>
            <a:r>
              <a:rPr lang="en-US" sz="2800" dirty="0"/>
              <a:t>Allows loops and repetitive activities </a:t>
            </a:r>
            <a:r>
              <a:rPr lang="en-US" sz="2800" dirty="0" smtClean="0"/>
              <a:t>.</a:t>
            </a:r>
            <a:endParaRPr lang="en-US" sz="28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endParaRPr>
          </a:p>
        </p:txBody>
      </p:sp>
      <p:sp>
        <p:nvSpPr>
          <p:cNvPr id="10" name="Title 1"/>
          <p:cNvSpPr txBox="1">
            <a:spLocks/>
          </p:cNvSpPr>
          <p:nvPr/>
        </p:nvSpPr>
        <p:spPr>
          <a:xfrm>
            <a:off x="1981200" y="198438"/>
            <a:ext cx="6858000" cy="944562"/>
          </a:xfrm>
          <a:prstGeom prst="rect">
            <a:avLst/>
          </a:prstGeom>
          <a:solidFill>
            <a:schemeClr val="bg1">
              <a:lumMod val="95000"/>
            </a:schemeClr>
          </a:solidFill>
          <a:effectLst>
            <a:softEdge rad="3175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pPr>
            <a:r>
              <a:rPr lang="en-US" sz="6000" b="1" noProof="0" dirty="0" smtClean="0"/>
              <a:t>Important </a:t>
            </a:r>
            <a:r>
              <a:rPr lang="en-US" sz="6000" b="1" dirty="0"/>
              <a:t>formulae</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70584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3259709473"/>
              </p:ext>
            </p:extLst>
          </p:nvPr>
        </p:nvGraphicFramePr>
        <p:xfrm>
          <a:off x="0" y="0"/>
          <a:ext cx="1676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6"/>
          <p:cNvSpPr txBox="1">
            <a:spLocks/>
          </p:cNvSpPr>
          <p:nvPr/>
        </p:nvSpPr>
        <p:spPr>
          <a:xfrm>
            <a:off x="1981200" y="1600200"/>
            <a:ext cx="6934200" cy="1295400"/>
          </a:xfrm>
          <a:prstGeom prst="rect">
            <a:avLst/>
          </a:prstGeom>
        </p:spPr>
        <p:txBody>
          <a:bodyPr vert="horz" lIns="91440" tIns="45720" rIns="91440" bIns="45720" rtlCol="0">
            <a:noAutofit/>
          </a:bodyPr>
          <a:lstStyle/>
          <a:p>
            <a:pPr marL="457200" indent="-457200">
              <a:buFont typeface="Arial" pitchFamily="34" charset="0"/>
              <a:buChar char="•"/>
            </a:pPr>
            <a:r>
              <a:rPr lang="en-US" sz="2800" dirty="0"/>
              <a:t>PERT = PROGRAM Evaluation and Review Technique </a:t>
            </a:r>
            <a:r>
              <a:rPr lang="en-US" sz="2800" dirty="0" smtClean="0"/>
              <a:t>Holds </a:t>
            </a:r>
            <a:r>
              <a:rPr lang="en-US" sz="2800" dirty="0"/>
              <a:t>schedule and lets cost float </a:t>
            </a:r>
          </a:p>
          <a:p>
            <a:pPr marL="457200" indent="-457200">
              <a:buFont typeface="Arial" pitchFamily="34" charset="0"/>
              <a:buChar char="•"/>
            </a:pPr>
            <a:r>
              <a:rPr lang="en-US" sz="2800" dirty="0"/>
              <a:t>3 estimates for each task: Optimistic, Pessimistic, and Most Likely </a:t>
            </a:r>
          </a:p>
          <a:p>
            <a:pPr marL="457200" indent="-457200">
              <a:buFont typeface="Arial" pitchFamily="34" charset="0"/>
              <a:buChar char="•"/>
            </a:pPr>
            <a:r>
              <a:rPr lang="en-US" sz="2800" dirty="0"/>
              <a:t>Mean </a:t>
            </a:r>
            <a:r>
              <a:rPr lang="en-US" sz="2800" dirty="0" smtClean="0"/>
              <a:t>Estimate </a:t>
            </a:r>
            <a:r>
              <a:rPr lang="en-US" sz="2800" dirty="0"/>
              <a:t>= (O + 4*ML + P)/6 </a:t>
            </a:r>
          </a:p>
          <a:p>
            <a:pPr marL="457200" indent="-457200">
              <a:buFont typeface="Arial" pitchFamily="34" charset="0"/>
              <a:buChar char="•"/>
            </a:pPr>
            <a:r>
              <a:rPr lang="en-US" sz="2800" dirty="0"/>
              <a:t>Standard Deviation (s) = (P – O)/6 </a:t>
            </a:r>
          </a:p>
          <a:p>
            <a:pPr marL="457200" indent="-457200">
              <a:buFont typeface="Arial" pitchFamily="34" charset="0"/>
              <a:buChar char="•"/>
            </a:pPr>
            <a:r>
              <a:rPr lang="en-US" sz="2800" dirty="0"/>
              <a:t>Variance = s</a:t>
            </a:r>
            <a:r>
              <a:rPr lang="en-US" sz="2800" baseline="30000" dirty="0"/>
              <a:t>2</a:t>
            </a:r>
            <a:r>
              <a:rPr lang="en-US" sz="2800" dirty="0"/>
              <a:t> , or [(P – O)/6]</a:t>
            </a:r>
            <a:r>
              <a:rPr lang="en-US" sz="2800" baseline="30000" dirty="0"/>
              <a:t>2 </a:t>
            </a:r>
            <a:endParaRPr lang="en-US" sz="2800" dirty="0"/>
          </a:p>
          <a:p>
            <a:pPr marL="457200" indent="-457200">
              <a:buFont typeface="Arial" pitchFamily="34" charset="0"/>
              <a:buChar char="•"/>
            </a:pPr>
            <a:r>
              <a:rPr lang="en-US" sz="2800" dirty="0"/>
              <a:t>Order of Magnitude:-25% to +75% </a:t>
            </a:r>
          </a:p>
          <a:p>
            <a:pPr marL="457200" indent="-457200">
              <a:buFont typeface="Arial" pitchFamily="34" charset="0"/>
              <a:buChar char="•"/>
            </a:pPr>
            <a:r>
              <a:rPr lang="en-US" sz="2800" dirty="0"/>
              <a:t>Budget Estimate:-10% to +25% </a:t>
            </a:r>
          </a:p>
          <a:p>
            <a:pPr marL="457200" indent="-457200">
              <a:buFont typeface="Arial" pitchFamily="34" charset="0"/>
              <a:buChar char="•"/>
            </a:pPr>
            <a:r>
              <a:rPr lang="en-US" sz="2800" dirty="0"/>
              <a:t>Definitive Estimate:-5% to +10%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endParaRPr>
          </a:p>
        </p:txBody>
      </p:sp>
      <p:sp>
        <p:nvSpPr>
          <p:cNvPr id="10" name="Title 1"/>
          <p:cNvSpPr txBox="1">
            <a:spLocks/>
          </p:cNvSpPr>
          <p:nvPr/>
        </p:nvSpPr>
        <p:spPr>
          <a:xfrm>
            <a:off x="1981200" y="198438"/>
            <a:ext cx="6858000" cy="944562"/>
          </a:xfrm>
          <a:prstGeom prst="rect">
            <a:avLst/>
          </a:prstGeom>
          <a:solidFill>
            <a:schemeClr val="bg1">
              <a:lumMod val="95000"/>
            </a:schemeClr>
          </a:solidFill>
          <a:effectLst>
            <a:softEdge rad="31750"/>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lvl="0" algn="ctr">
              <a:spcBef>
                <a:spcPct val="0"/>
              </a:spcBef>
            </a:pPr>
            <a:r>
              <a:rPr lang="en-US" sz="6000" b="1" noProof="0" dirty="0" smtClean="0"/>
              <a:t>Important formulae</a:t>
            </a:r>
            <a:endParaRPr kumimoji="0" lang="en-US" sz="6000" b="1" i="0"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26518661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a:t>
            </a:r>
            <a:endParaRPr lang="en-GB" dirty="0"/>
          </a:p>
        </p:txBody>
      </p:sp>
      <p:sp>
        <p:nvSpPr>
          <p:cNvPr id="3" name="Content Placeholder 2"/>
          <p:cNvSpPr>
            <a:spLocks noGrp="1"/>
          </p:cNvSpPr>
          <p:nvPr>
            <p:ph idx="1"/>
          </p:nvPr>
        </p:nvSpPr>
        <p:spPr/>
        <p:txBody>
          <a:bodyPr/>
          <a:lstStyle/>
          <a:p>
            <a:r>
              <a:rPr lang="en-US" dirty="0"/>
              <a:t>Why isn't the uncertainty properly factored into the original estimation</a:t>
            </a:r>
            <a:r>
              <a:rPr lang="en-US" dirty="0" smtClean="0"/>
              <a:t>?</a:t>
            </a:r>
          </a:p>
          <a:p>
            <a:r>
              <a:rPr lang="en-US" dirty="0" smtClean="0"/>
              <a:t>Why are Companies so </a:t>
            </a:r>
            <a:r>
              <a:rPr lang="en-US" dirty="0"/>
              <a:t>immersed in the mentality of saving money </a:t>
            </a:r>
            <a:r>
              <a:rPr lang="en-US" dirty="0" smtClean="0"/>
              <a:t>that </a:t>
            </a:r>
            <a:r>
              <a:rPr lang="en-US" dirty="0"/>
              <a:t>they forget that the </a:t>
            </a:r>
            <a:r>
              <a:rPr lang="en-US" dirty="0" smtClean="0"/>
              <a:t>project </a:t>
            </a:r>
            <a:r>
              <a:rPr lang="en-US" dirty="0"/>
              <a:t>is not to save money </a:t>
            </a:r>
            <a:r>
              <a:rPr lang="en-US" dirty="0" smtClean="0"/>
              <a:t>but </a:t>
            </a:r>
            <a:r>
              <a:rPr lang="en-US" dirty="0"/>
              <a:t>to make </a:t>
            </a:r>
            <a:r>
              <a:rPr lang="en-US" dirty="0" smtClean="0"/>
              <a:t>money?</a:t>
            </a:r>
          </a:p>
          <a:p>
            <a:endParaRPr lang="en-GB" dirty="0"/>
          </a:p>
        </p:txBody>
      </p:sp>
    </p:spTree>
    <p:extLst>
      <p:ext uri="{BB962C8B-B14F-4D97-AF65-F5344CB8AC3E}">
        <p14:creationId xmlns:p14="http://schemas.microsoft.com/office/powerpoint/2010/main" val="9496576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effectLst>
                  <a:outerShdw blurRad="38100" dist="38100" dir="2700000" algn="tl">
                    <a:srgbClr val="000000">
                      <a:alpha val="43137"/>
                    </a:srgbClr>
                  </a:outerShdw>
                </a:effectLst>
              </a:rPr>
              <a:t>SCHEDULE VARIANCE</a:t>
            </a:r>
          </a:p>
        </p:txBody>
      </p:sp>
      <p:sp>
        <p:nvSpPr>
          <p:cNvPr id="3" name="Content Placeholder 2"/>
          <p:cNvSpPr>
            <a:spLocks noGrp="1"/>
          </p:cNvSpPr>
          <p:nvPr>
            <p:ph idx="1"/>
          </p:nvPr>
        </p:nvSpPr>
        <p:spPr/>
        <p:txBody>
          <a:bodyPr>
            <a:normAutofit fontScale="70000" lnSpcReduction="20000"/>
          </a:bodyPr>
          <a:lstStyle/>
          <a:p>
            <a:r>
              <a:rPr lang="en-US" dirty="0"/>
              <a:t>Formula for Schedule Variance (SV)</a:t>
            </a:r>
          </a:p>
          <a:p>
            <a:r>
              <a:rPr lang="en-US" dirty="0"/>
              <a:t>Schedule Variance can be calculated by subtracting planned value from earned value.</a:t>
            </a:r>
          </a:p>
          <a:p>
            <a:r>
              <a:rPr lang="en-US" dirty="0"/>
              <a:t>Schedule Variance = Earned Value – Planned Value</a:t>
            </a:r>
          </a:p>
          <a:p>
            <a:r>
              <a:rPr lang="en-US" dirty="0"/>
              <a:t>SV = EV – PV</a:t>
            </a:r>
          </a:p>
          <a:p>
            <a:r>
              <a:rPr lang="en-US" dirty="0"/>
              <a:t>From the above formula, we can conclude that:</a:t>
            </a:r>
          </a:p>
          <a:p>
            <a:r>
              <a:rPr lang="en-US" dirty="0"/>
              <a:t>If Schedule Variance is positive, this means you are ahead of schedule.</a:t>
            </a:r>
          </a:p>
          <a:p>
            <a:r>
              <a:rPr lang="en-US" dirty="0"/>
              <a:t>If Schedule Variance is negative, this means you are behind schedule.</a:t>
            </a:r>
          </a:p>
          <a:p>
            <a:r>
              <a:rPr lang="en-US" dirty="0"/>
              <a:t>If Schedule Variance is zero, this means you are on schedule.</a:t>
            </a:r>
          </a:p>
          <a:p>
            <a:r>
              <a:rPr lang="en-US" dirty="0"/>
              <a:t>When the project is completed Schedule Variance becomes zero, because at the end of the project all Planned Value has been earned.</a:t>
            </a:r>
          </a:p>
        </p:txBody>
      </p:sp>
    </p:spTree>
    <p:extLst>
      <p:ext uri="{BB962C8B-B14F-4D97-AF65-F5344CB8AC3E}">
        <p14:creationId xmlns:p14="http://schemas.microsoft.com/office/powerpoint/2010/main" val="2516450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SCHEDULE VARIANCE</a:t>
            </a:r>
            <a:endParaRPr lang="en-US"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216065"/>
          </a:xfrm>
        </p:spPr>
        <p:txBody>
          <a:bodyPr>
            <a:noAutofit/>
          </a:bodyPr>
          <a:lstStyle/>
          <a:p>
            <a:r>
              <a:rPr lang="en-US" sz="1600" i="1" dirty="0" smtClean="0">
                <a:latin typeface="Arial"/>
                <a:cs typeface="Arial"/>
              </a:rPr>
              <a:t>You </a:t>
            </a:r>
            <a:r>
              <a:rPr lang="en-US" sz="1600" i="1" dirty="0">
                <a:latin typeface="Arial"/>
                <a:cs typeface="Arial"/>
              </a:rPr>
              <a:t>have a project to be completed in 12 months and the cost of the project is 100,000 USD. Six months have passed and 60,000 USD has been spent, but on closer review you find that only 40% of the work has been completed so far</a:t>
            </a:r>
            <a:r>
              <a:rPr lang="en-US" sz="1600" i="1" dirty="0" smtClean="0">
                <a:latin typeface="Arial"/>
                <a:cs typeface="Arial"/>
              </a:rPr>
              <a:t>.</a:t>
            </a:r>
          </a:p>
          <a:p>
            <a:endParaRPr lang="en-US" sz="1600" dirty="0">
              <a:latin typeface="Arial"/>
              <a:cs typeface="Arial"/>
            </a:endParaRPr>
          </a:p>
          <a:p>
            <a:r>
              <a:rPr lang="en-US" sz="1600" i="1" dirty="0">
                <a:latin typeface="Arial"/>
                <a:cs typeface="Arial"/>
              </a:rPr>
              <a:t>Find the project’s Schedule Variance (SV), and deduce whether you are ahead of schedule or behind schedule</a:t>
            </a:r>
            <a:r>
              <a:rPr lang="en-US" sz="1600" i="1" dirty="0" smtClean="0">
                <a:latin typeface="Arial"/>
                <a:cs typeface="Arial"/>
              </a:rPr>
              <a:t>.?</a:t>
            </a:r>
            <a:endParaRPr lang="en-US" sz="1600" dirty="0">
              <a:latin typeface="Arial"/>
              <a:cs typeface="Arial"/>
            </a:endParaRPr>
          </a:p>
        </p:txBody>
      </p:sp>
    </p:spTree>
    <p:extLst>
      <p:ext uri="{BB962C8B-B14F-4D97-AF65-F5344CB8AC3E}">
        <p14:creationId xmlns:p14="http://schemas.microsoft.com/office/powerpoint/2010/main" val="3970140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SCHEDULE VARIANCE</a:t>
            </a:r>
            <a:endParaRPr lang="en-US"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00200" y="1600200"/>
            <a:ext cx="7086600" cy="5216065"/>
          </a:xfrm>
        </p:spPr>
        <p:txBody>
          <a:bodyPr>
            <a:noAutofit/>
          </a:bodyPr>
          <a:lstStyle/>
          <a:p>
            <a:r>
              <a:rPr lang="en-US" sz="1600" i="1" dirty="0" smtClean="0">
                <a:latin typeface="Arial"/>
                <a:cs typeface="Arial"/>
              </a:rPr>
              <a:t>You </a:t>
            </a:r>
            <a:r>
              <a:rPr lang="en-US" sz="1600" i="1" dirty="0">
                <a:latin typeface="Arial"/>
                <a:cs typeface="Arial"/>
              </a:rPr>
              <a:t>have a project to be completed in 12 months and the cost of the project is 100,000 USD. Six months have passed and 60,000 USD has been spent, but on closer review you find that only 40% of the work has been completed so far.</a:t>
            </a:r>
            <a:endParaRPr lang="en-US" sz="1600" dirty="0">
              <a:latin typeface="Arial"/>
              <a:cs typeface="Arial"/>
            </a:endParaRPr>
          </a:p>
          <a:p>
            <a:r>
              <a:rPr lang="en-US" sz="1600" i="1" dirty="0">
                <a:latin typeface="Arial"/>
                <a:cs typeface="Arial"/>
              </a:rPr>
              <a:t>Find the project’s Schedule Variance (SV), and deduce whether you are ahead of schedule or behind schedule.</a:t>
            </a:r>
            <a:endParaRPr lang="en-US" sz="1600" dirty="0">
              <a:latin typeface="Arial"/>
              <a:cs typeface="Arial"/>
            </a:endParaRPr>
          </a:p>
          <a:p>
            <a:r>
              <a:rPr lang="en-US" sz="1600" dirty="0">
                <a:latin typeface="Arial"/>
                <a:cs typeface="Arial"/>
              </a:rPr>
              <a:t>Given in the question:</a:t>
            </a:r>
          </a:p>
          <a:p>
            <a:r>
              <a:rPr lang="ro-RO" sz="1600" b="1" dirty="0">
                <a:solidFill>
                  <a:srgbClr val="FF0000"/>
                </a:solidFill>
                <a:latin typeface="Arial"/>
                <a:cs typeface="Arial"/>
              </a:rPr>
              <a:t>Actual Cost (AC) = 60,000 USD</a:t>
            </a:r>
          </a:p>
          <a:p>
            <a:r>
              <a:rPr lang="en-US" sz="1600" b="1" dirty="0">
                <a:solidFill>
                  <a:srgbClr val="FF0000"/>
                </a:solidFill>
                <a:latin typeface="Arial"/>
                <a:cs typeface="Arial"/>
              </a:rPr>
              <a:t>Planned Value (PV) = 50% of 100,000</a:t>
            </a:r>
          </a:p>
          <a:p>
            <a:r>
              <a:rPr lang="en-US" sz="1600" b="1" dirty="0">
                <a:latin typeface="Arial"/>
                <a:cs typeface="Arial"/>
              </a:rPr>
              <a:t>= 50,000 USD</a:t>
            </a:r>
          </a:p>
          <a:p>
            <a:r>
              <a:rPr lang="en-US" sz="1600" b="1" dirty="0">
                <a:solidFill>
                  <a:srgbClr val="FF0000"/>
                </a:solidFill>
                <a:latin typeface="Arial"/>
                <a:cs typeface="Arial"/>
              </a:rPr>
              <a:t>Earned Value (EV) = 40% of 100,000</a:t>
            </a:r>
          </a:p>
          <a:p>
            <a:r>
              <a:rPr lang="en-US" sz="1600" b="1" dirty="0">
                <a:latin typeface="Arial"/>
                <a:cs typeface="Arial"/>
              </a:rPr>
              <a:t>= 40,000 USD</a:t>
            </a:r>
          </a:p>
          <a:p>
            <a:r>
              <a:rPr lang="pl-PL" sz="1600" dirty="0" err="1">
                <a:latin typeface="Arial"/>
                <a:cs typeface="Arial"/>
              </a:rPr>
              <a:t>Now</a:t>
            </a:r>
            <a:r>
              <a:rPr lang="pl-PL" sz="1600" dirty="0">
                <a:latin typeface="Arial"/>
                <a:cs typeface="Arial"/>
              </a:rPr>
              <a:t>,</a:t>
            </a:r>
          </a:p>
          <a:p>
            <a:r>
              <a:rPr lang="en-US" sz="1600" dirty="0">
                <a:latin typeface="Arial"/>
                <a:cs typeface="Arial"/>
              </a:rPr>
              <a:t>Schedule Variance = Earned Value – Planned Value</a:t>
            </a:r>
          </a:p>
          <a:p>
            <a:r>
              <a:rPr lang="en-US" sz="1600" dirty="0">
                <a:latin typeface="Arial"/>
                <a:cs typeface="Arial"/>
              </a:rPr>
              <a:t>= 40,000 – 50,000</a:t>
            </a:r>
          </a:p>
          <a:p>
            <a:r>
              <a:rPr lang="en-US" sz="1600" dirty="0">
                <a:latin typeface="Arial"/>
                <a:cs typeface="Arial"/>
              </a:rPr>
              <a:t>= – 10,000 USD</a:t>
            </a:r>
          </a:p>
          <a:p>
            <a:r>
              <a:rPr lang="en-US" sz="1600" b="1" dirty="0">
                <a:solidFill>
                  <a:srgbClr val="FF0000"/>
                </a:solidFill>
                <a:latin typeface="Arial"/>
                <a:cs typeface="Arial"/>
              </a:rPr>
              <a:t>Hence, the project’s Schedule Variance is -10,000 USD, and since it is negative, you are behind schedule.</a:t>
            </a:r>
          </a:p>
        </p:txBody>
      </p:sp>
      <p:grpSp>
        <p:nvGrpSpPr>
          <p:cNvPr id="4" name="Group 3"/>
          <p:cNvGrpSpPr/>
          <p:nvPr/>
        </p:nvGrpSpPr>
        <p:grpSpPr>
          <a:xfrm>
            <a:off x="0" y="0"/>
            <a:ext cx="1676400" cy="6858000"/>
            <a:chOff x="0" y="0"/>
            <a:chExt cx="1676400" cy="6858000"/>
          </a:xfrm>
        </p:grpSpPr>
        <p:sp>
          <p:nvSpPr>
            <p:cNvPr id="5" name="Rounded Rectangle 4"/>
            <p:cNvSpPr/>
            <p:nvPr/>
          </p:nvSpPr>
          <p:spPr>
            <a:xfrm>
              <a:off x="0" y="0"/>
              <a:ext cx="1676400" cy="6858000"/>
            </a:xfrm>
            <a:prstGeom prst="roundRect">
              <a:avLst>
                <a:gd name="adj" fmla="val 85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Rounded Rectangle 4"/>
            <p:cNvSpPr/>
            <p:nvPr/>
          </p:nvSpPr>
          <p:spPr>
            <a:xfrm>
              <a:off x="41735" y="41735"/>
              <a:ext cx="1592930" cy="67745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532257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bg1"/>
                  </a:solidFill>
                </a:rPr>
                <a:t>Project Time Management</a:t>
              </a:r>
              <a:endParaRPr lang="en-US" sz="2000" b="1" i="1" kern="1200" dirty="0"/>
            </a:p>
          </p:txBody>
        </p:sp>
      </p:grpSp>
    </p:spTree>
    <p:extLst>
      <p:ext uri="{BB962C8B-B14F-4D97-AF65-F5344CB8AC3E}">
        <p14:creationId xmlns:p14="http://schemas.microsoft.com/office/powerpoint/2010/main" val="241793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450850" y="836712"/>
            <a:ext cx="8291513" cy="1138237"/>
          </a:xfrm>
        </p:spPr>
        <p:txBody>
          <a:bodyPr/>
          <a:lstStyle/>
          <a:p>
            <a:r>
              <a:rPr lang="en-GB" sz="3000" dirty="0"/>
              <a:t>What is our normal experience from today's way of Project Management ?</a:t>
            </a:r>
            <a:endParaRPr lang="en-US" sz="3000" dirty="0"/>
          </a:p>
        </p:txBody>
      </p:sp>
      <p:sp>
        <p:nvSpPr>
          <p:cNvPr id="377859" name="Rectangle 3"/>
          <p:cNvSpPr>
            <a:spLocks noGrp="1" noChangeArrowheads="1"/>
          </p:cNvSpPr>
          <p:nvPr>
            <p:ph idx="1"/>
          </p:nvPr>
        </p:nvSpPr>
        <p:spPr>
          <a:xfrm>
            <a:off x="450850" y="1903224"/>
            <a:ext cx="8693150" cy="4932363"/>
          </a:xfrm>
        </p:spPr>
        <p:txBody>
          <a:bodyPr/>
          <a:lstStyle/>
          <a:p>
            <a:r>
              <a:rPr lang="en-GB" sz="2000" dirty="0"/>
              <a:t>Reliable on time in full to budget delivery performance ? </a:t>
            </a:r>
            <a:endParaRPr lang="en-GB" sz="3600" dirty="0">
              <a:effectLst>
                <a:outerShdw blurRad="38100" dist="38100" dir="2700000" algn="tl">
                  <a:srgbClr val="C0C0C0"/>
                </a:outerShdw>
              </a:effectLst>
            </a:endParaRPr>
          </a:p>
          <a:p>
            <a:pPr marL="692150" lvl="1" indent="-347663">
              <a:buFontTx/>
              <a:buNone/>
            </a:pPr>
            <a:r>
              <a:rPr lang="en-GB" sz="2200" dirty="0"/>
              <a:t>		Or</a:t>
            </a:r>
            <a:r>
              <a:rPr lang="en-GB" sz="2200" dirty="0">
                <a:solidFill>
                  <a:schemeClr val="accent2"/>
                </a:solidFill>
              </a:rPr>
              <a:t> 	A continuous struggle with time, cost and scope ?</a:t>
            </a:r>
            <a:r>
              <a:rPr lang="en-GB" sz="2200" dirty="0"/>
              <a:t> </a:t>
            </a:r>
            <a:endParaRPr lang="en-GB" sz="2200" dirty="0">
              <a:solidFill>
                <a:schemeClr val="accent2"/>
              </a:solidFill>
            </a:endParaRPr>
          </a:p>
          <a:p>
            <a:r>
              <a:rPr lang="en-GB" sz="2000" dirty="0"/>
              <a:t>A stable plan</a:t>
            </a:r>
          </a:p>
          <a:p>
            <a:pPr>
              <a:buFontTx/>
              <a:buNone/>
            </a:pPr>
            <a:r>
              <a:rPr lang="en-GB" sz="2000" dirty="0"/>
              <a:t>		Or</a:t>
            </a:r>
            <a:r>
              <a:rPr lang="en-GB" sz="2000" dirty="0">
                <a:solidFill>
                  <a:schemeClr val="accent2"/>
                </a:solidFill>
              </a:rPr>
              <a:t> 	</a:t>
            </a:r>
            <a:r>
              <a:rPr lang="en-GB" sz="2200" dirty="0">
                <a:solidFill>
                  <a:schemeClr val="accent2"/>
                </a:solidFill>
              </a:rPr>
              <a:t>Repeated rescheduling ?</a:t>
            </a:r>
            <a:r>
              <a:rPr lang="en-GB" sz="2200" dirty="0"/>
              <a:t> </a:t>
            </a:r>
          </a:p>
          <a:p>
            <a:r>
              <a:rPr lang="en-GB" sz="2000" dirty="0"/>
              <a:t>Simple, objective measures of Project progress ? </a:t>
            </a:r>
          </a:p>
          <a:p>
            <a:pPr marL="692150" lvl="1" indent="-347663">
              <a:buFontTx/>
              <a:buNone/>
            </a:pPr>
            <a:r>
              <a:rPr lang="en-GB" sz="2200" dirty="0"/>
              <a:t>		Or 	</a:t>
            </a:r>
            <a:r>
              <a:rPr lang="en-GB" sz="2200" dirty="0">
                <a:solidFill>
                  <a:schemeClr val="accent2"/>
                </a:solidFill>
              </a:rPr>
              <a:t>Clarity at the start and end, thick fog in between ?</a:t>
            </a:r>
          </a:p>
          <a:p>
            <a:r>
              <a:rPr lang="en-GB" sz="2000" dirty="0"/>
              <a:t>Simple, objective measures of Project health status ? 			Or 	</a:t>
            </a:r>
            <a:r>
              <a:rPr lang="en-GB" sz="2000" dirty="0">
                <a:solidFill>
                  <a:schemeClr val="accent2"/>
                </a:solidFill>
              </a:rPr>
              <a:t>Subjective assessments compounded by human factors ?</a:t>
            </a:r>
            <a:endParaRPr lang="en-GB" sz="2000" dirty="0"/>
          </a:p>
          <a:p>
            <a:r>
              <a:rPr lang="en-GB" sz="2000" dirty="0"/>
              <a:t>Clear signals for when corrective action is - </a:t>
            </a:r>
            <a:r>
              <a:rPr lang="en-GB" sz="2000" dirty="0">
                <a:solidFill>
                  <a:srgbClr val="D60093"/>
                </a:solidFill>
              </a:rPr>
              <a:t>and is not</a:t>
            </a:r>
            <a:r>
              <a:rPr lang="en-GB" sz="2000" dirty="0"/>
              <a:t> - necessary ?</a:t>
            </a:r>
          </a:p>
          <a:p>
            <a:pPr marL="692150" lvl="1" indent="-347663">
              <a:buFontTx/>
              <a:buNone/>
            </a:pPr>
            <a:r>
              <a:rPr lang="en-GB" sz="2200" dirty="0"/>
              <a:t>		Or 	</a:t>
            </a:r>
            <a:r>
              <a:rPr lang="en-GB" sz="2200" dirty="0">
                <a:solidFill>
                  <a:schemeClr val="accent2"/>
                </a:solidFill>
              </a:rPr>
              <a:t>Intervening too much too early, and too little too late ?</a:t>
            </a:r>
          </a:p>
          <a:p>
            <a:r>
              <a:rPr lang="en-GB" sz="2000" dirty="0"/>
              <a:t>Direction for ongoing improvement efforts ?</a:t>
            </a:r>
          </a:p>
          <a:p>
            <a:pPr marL="692150" lvl="1" indent="-347663">
              <a:buFontTx/>
              <a:buNone/>
            </a:pPr>
            <a:r>
              <a:rPr lang="en-GB" sz="2200" dirty="0"/>
              <a:t>		Or	</a:t>
            </a:r>
            <a:r>
              <a:rPr lang="en-GB" sz="2200" dirty="0">
                <a:solidFill>
                  <a:schemeClr val="accent2"/>
                </a:solidFill>
              </a:rPr>
              <a:t>"We'll improve our methods when things get better"</a:t>
            </a:r>
            <a:endParaRPr lang="en-US" sz="2200" dirty="0">
              <a:solidFill>
                <a:schemeClr val="accent2"/>
              </a:solidFill>
            </a:endParaRPr>
          </a:p>
        </p:txBody>
      </p:sp>
    </p:spTree>
    <p:extLst>
      <p:ext uri="{BB962C8B-B14F-4D97-AF65-F5344CB8AC3E}">
        <p14:creationId xmlns:p14="http://schemas.microsoft.com/office/powerpoint/2010/main" val="894777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899592" y="0"/>
            <a:ext cx="6840760" cy="1066800"/>
          </a:xfrm>
        </p:spPr>
        <p:txBody>
          <a:bodyPr>
            <a:normAutofit fontScale="90000"/>
          </a:bodyPr>
          <a:lstStyle/>
          <a:p>
            <a:r>
              <a:rPr lang="en-GB" sz="3600" dirty="0"/>
              <a:t>'Normal' Practice in the planning phase </a:t>
            </a:r>
            <a:endParaRPr lang="en-US" sz="3600" dirty="0"/>
          </a:p>
        </p:txBody>
      </p:sp>
      <p:sp>
        <p:nvSpPr>
          <p:cNvPr id="210947" name="Rectangle 3"/>
          <p:cNvSpPr>
            <a:spLocks noGrp="1" noChangeArrowheads="1"/>
          </p:cNvSpPr>
          <p:nvPr>
            <p:ph idx="1"/>
          </p:nvPr>
        </p:nvSpPr>
        <p:spPr>
          <a:xfrm>
            <a:off x="539750" y="1700213"/>
            <a:ext cx="8353425" cy="3816350"/>
          </a:xfrm>
          <a:noFill/>
          <a:ln/>
        </p:spPr>
        <p:txBody>
          <a:bodyPr>
            <a:normAutofit/>
          </a:bodyPr>
          <a:lstStyle/>
          <a:p>
            <a:r>
              <a:rPr lang="en-GB" sz="2400"/>
              <a:t>We </a:t>
            </a:r>
            <a:r>
              <a:rPr lang="en-GB" sz="2400">
                <a:solidFill>
                  <a:srgbClr val="D60093"/>
                </a:solidFill>
              </a:rPr>
              <a:t>identify the tasks</a:t>
            </a:r>
            <a:r>
              <a:rPr lang="en-GB" sz="2400"/>
              <a:t> in the Project and </a:t>
            </a:r>
            <a:r>
              <a:rPr lang="en-GB" sz="2400">
                <a:solidFill>
                  <a:srgbClr val="D60093"/>
                </a:solidFill>
              </a:rPr>
              <a:t>specify the resources</a:t>
            </a:r>
            <a:r>
              <a:rPr lang="en-GB" sz="2400"/>
              <a:t> needed for each one</a:t>
            </a:r>
          </a:p>
          <a:p>
            <a:r>
              <a:rPr lang="en-GB" sz="2400"/>
              <a:t>We </a:t>
            </a:r>
            <a:r>
              <a:rPr lang="en-GB" sz="2400">
                <a:solidFill>
                  <a:srgbClr val="D60093"/>
                </a:solidFill>
              </a:rPr>
              <a:t>allocate to each task sufficient time</a:t>
            </a:r>
            <a:r>
              <a:rPr lang="en-GB" sz="2400"/>
              <a:t> that we are confident will allow it to be completed with those resources. That is, the time the task should take on average, plus some </a:t>
            </a:r>
            <a:r>
              <a:rPr lang="en-GB" sz="2400">
                <a:solidFill>
                  <a:srgbClr val="D60093"/>
                </a:solidFill>
              </a:rPr>
              <a:t>contingency</a:t>
            </a:r>
            <a:r>
              <a:rPr lang="en-GB" sz="2400"/>
              <a:t> to give us the confidence we seek</a:t>
            </a:r>
          </a:p>
          <a:p>
            <a:r>
              <a:rPr lang="en-GB" sz="2400"/>
              <a:t>We </a:t>
            </a:r>
            <a:r>
              <a:rPr lang="en-GB" sz="2400">
                <a:solidFill>
                  <a:srgbClr val="D60093"/>
                </a:solidFill>
              </a:rPr>
              <a:t>apply task dependencies</a:t>
            </a:r>
            <a:r>
              <a:rPr lang="en-GB" sz="2400"/>
              <a:t>, and work out the </a:t>
            </a:r>
            <a:r>
              <a:rPr lang="en-GB" sz="2400">
                <a:solidFill>
                  <a:srgbClr val="D60093"/>
                </a:solidFill>
              </a:rPr>
              <a:t>longest path</a:t>
            </a:r>
            <a:r>
              <a:rPr lang="en-GB" sz="2400"/>
              <a:t> of tasks in the Project</a:t>
            </a:r>
          </a:p>
          <a:p>
            <a:r>
              <a:rPr lang="en-GB" sz="2400"/>
              <a:t>The time along this path is the </a:t>
            </a:r>
            <a:r>
              <a:rPr lang="en-GB" sz="2400">
                <a:solidFill>
                  <a:srgbClr val="D60093"/>
                </a:solidFill>
              </a:rPr>
              <a:t>time-line</a:t>
            </a:r>
            <a:r>
              <a:rPr lang="en-GB" sz="2400"/>
              <a:t> of the Project</a:t>
            </a:r>
            <a:endParaRPr lang="en-US" sz="2400"/>
          </a:p>
        </p:txBody>
      </p:sp>
    </p:spTree>
    <p:extLst>
      <p:ext uri="{BB962C8B-B14F-4D97-AF65-F5344CB8AC3E}">
        <p14:creationId xmlns:p14="http://schemas.microsoft.com/office/powerpoint/2010/main" val="246194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1043608" y="-30832"/>
            <a:ext cx="6552728" cy="1066800"/>
          </a:xfrm>
        </p:spPr>
        <p:txBody>
          <a:bodyPr>
            <a:normAutofit fontScale="90000"/>
          </a:bodyPr>
          <a:lstStyle/>
          <a:p>
            <a:r>
              <a:rPr lang="en-GB" sz="3600"/>
              <a:t>Normal practice in the execution phase </a:t>
            </a:r>
            <a:endParaRPr lang="en-US" sz="3600"/>
          </a:p>
        </p:txBody>
      </p:sp>
      <p:sp>
        <p:nvSpPr>
          <p:cNvPr id="211971" name="Rectangle 3"/>
          <p:cNvSpPr>
            <a:spLocks noGrp="1" noChangeArrowheads="1"/>
          </p:cNvSpPr>
          <p:nvPr>
            <p:ph idx="1"/>
          </p:nvPr>
        </p:nvSpPr>
        <p:spPr>
          <a:xfrm>
            <a:off x="468313" y="1628775"/>
            <a:ext cx="8424862" cy="3600450"/>
          </a:xfrm>
          <a:noFill/>
          <a:ln/>
        </p:spPr>
        <p:txBody>
          <a:bodyPr>
            <a:normAutofit lnSpcReduction="10000"/>
          </a:bodyPr>
          <a:lstStyle/>
          <a:p>
            <a:r>
              <a:rPr lang="en-GB" sz="2400"/>
              <a:t>As long as every task completes on time (within its contingency), its successors will be started on time</a:t>
            </a:r>
          </a:p>
          <a:p>
            <a:r>
              <a:rPr lang="en-GB" sz="2400"/>
              <a:t>As soon as any task finishes late (outside its contingency), its </a:t>
            </a:r>
            <a:r>
              <a:rPr lang="en-GB" sz="2400">
                <a:solidFill>
                  <a:srgbClr val="D60093"/>
                </a:solidFill>
              </a:rPr>
              <a:t>successors </a:t>
            </a:r>
            <a:r>
              <a:rPr lang="en-GB" sz="2400"/>
              <a:t>will start late, and this normally means they will </a:t>
            </a:r>
            <a:r>
              <a:rPr lang="en-GB" sz="2400">
                <a:solidFill>
                  <a:srgbClr val="D60093"/>
                </a:solidFill>
              </a:rPr>
              <a:t>finish late</a:t>
            </a:r>
            <a:endParaRPr lang="en-GB" sz="2400"/>
          </a:p>
          <a:p>
            <a:r>
              <a:rPr lang="en-GB" sz="2400"/>
              <a:t>In order to rescue a Project which shows any lateness, we have to </a:t>
            </a:r>
            <a:r>
              <a:rPr lang="en-GB" sz="2400">
                <a:solidFill>
                  <a:srgbClr val="D60093"/>
                </a:solidFill>
              </a:rPr>
              <a:t>squeeze</a:t>
            </a:r>
            <a:r>
              <a:rPr lang="en-GB" sz="2400"/>
              <a:t> the remaining tasks in the Project</a:t>
            </a:r>
          </a:p>
          <a:p>
            <a:r>
              <a:rPr lang="en-GB" sz="2400"/>
              <a:t>Typically we have to </a:t>
            </a:r>
            <a:r>
              <a:rPr lang="en-GB" sz="2400">
                <a:solidFill>
                  <a:srgbClr val="D60093"/>
                </a:solidFill>
              </a:rPr>
              <a:t>compromise</a:t>
            </a:r>
            <a:r>
              <a:rPr lang="en-GB" sz="2400"/>
              <a:t> on time, cost or scope and </a:t>
            </a:r>
            <a:r>
              <a:rPr lang="en-GB" sz="2400">
                <a:solidFill>
                  <a:srgbClr val="D60093"/>
                </a:solidFill>
              </a:rPr>
              <a:t>reschedule</a:t>
            </a:r>
          </a:p>
        </p:txBody>
      </p:sp>
    </p:spTree>
    <p:extLst>
      <p:ext uri="{BB962C8B-B14F-4D97-AF65-F5344CB8AC3E}">
        <p14:creationId xmlns:p14="http://schemas.microsoft.com/office/powerpoint/2010/main" val="3016297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68312" y="304800"/>
            <a:ext cx="8447087" cy="941388"/>
          </a:xfrm>
        </p:spPr>
        <p:txBody>
          <a:bodyPr>
            <a:normAutofit fontScale="90000"/>
          </a:bodyPr>
          <a:lstStyle/>
          <a:p>
            <a:r>
              <a:rPr lang="en-GB" sz="3200" b="1" dirty="0">
                <a:solidFill>
                  <a:srgbClr val="0070C0"/>
                </a:solidFill>
              </a:rPr>
              <a:t>How long should we allow in the plan for a task ?</a:t>
            </a:r>
            <a:endParaRPr lang="en-US" sz="3200" b="1" dirty="0">
              <a:solidFill>
                <a:srgbClr val="0070C0"/>
              </a:solidFill>
            </a:endParaRPr>
          </a:p>
        </p:txBody>
      </p:sp>
      <p:sp>
        <p:nvSpPr>
          <p:cNvPr id="214019" name="Rectangle 3"/>
          <p:cNvSpPr>
            <a:spLocks noGrp="1" noChangeArrowheads="1"/>
          </p:cNvSpPr>
          <p:nvPr>
            <p:ph idx="1"/>
          </p:nvPr>
        </p:nvSpPr>
        <p:spPr>
          <a:xfrm>
            <a:off x="468313" y="1600200"/>
            <a:ext cx="8229600" cy="2836863"/>
          </a:xfrm>
        </p:spPr>
        <p:txBody>
          <a:bodyPr>
            <a:normAutofit lnSpcReduction="10000"/>
          </a:bodyPr>
          <a:lstStyle/>
          <a:p>
            <a:r>
              <a:rPr lang="en-GB" sz="2400" dirty="0"/>
              <a:t>Some staff work more quickly than others</a:t>
            </a:r>
          </a:p>
          <a:p>
            <a:r>
              <a:rPr lang="en-GB" sz="2400" dirty="0"/>
              <a:t>Sometimes staff are distracted or interrupted</a:t>
            </a:r>
          </a:p>
          <a:p>
            <a:r>
              <a:rPr lang="en-GB" sz="2400" dirty="0"/>
              <a:t>Sometimes necessary resources are delayed</a:t>
            </a:r>
          </a:p>
          <a:p>
            <a:r>
              <a:rPr lang="en-GB" sz="2400" dirty="0"/>
              <a:t>Some staff are risk-averse in their commitments</a:t>
            </a:r>
          </a:p>
          <a:p>
            <a:r>
              <a:rPr lang="en-GB" sz="2400" dirty="0"/>
              <a:t>Some organisations reinforce </a:t>
            </a:r>
            <a:r>
              <a:rPr lang="en-GB" sz="2400" dirty="0" smtClean="0"/>
              <a:t>risk-aversion</a:t>
            </a:r>
          </a:p>
          <a:p>
            <a:r>
              <a:rPr lang="en-GB" sz="2400" dirty="0" smtClean="0"/>
              <a:t>Strikes </a:t>
            </a:r>
            <a:r>
              <a:rPr lang="en-GB" sz="2400" dirty="0" err="1" smtClean="0"/>
              <a:t>etc</a:t>
            </a:r>
            <a:endParaRPr lang="en-GB" sz="2400" dirty="0"/>
          </a:p>
          <a:p>
            <a:pPr>
              <a:buFontTx/>
              <a:buNone/>
            </a:pPr>
            <a:r>
              <a:rPr lang="en-GB" sz="2400" dirty="0"/>
              <a:t> </a:t>
            </a:r>
            <a:endParaRPr lang="en-US" sz="2400" dirty="0"/>
          </a:p>
        </p:txBody>
      </p:sp>
    </p:spTree>
    <p:extLst>
      <p:ext uri="{BB962C8B-B14F-4D97-AF65-F5344CB8AC3E}">
        <p14:creationId xmlns:p14="http://schemas.microsoft.com/office/powerpoint/2010/main" val="207720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68313" y="1089709"/>
            <a:ext cx="7848103" cy="646331"/>
          </a:xfrm>
        </p:spPr>
        <p:txBody>
          <a:bodyPr/>
          <a:lstStyle/>
          <a:p>
            <a:r>
              <a:rPr lang="en-GB" sz="3200" dirty="0"/>
              <a:t>How long do we allow in the plan for a task ?</a:t>
            </a:r>
            <a:endParaRPr lang="en-US" sz="3200" dirty="0"/>
          </a:p>
        </p:txBody>
      </p:sp>
      <p:sp>
        <p:nvSpPr>
          <p:cNvPr id="215043" name="Rectangle 3"/>
          <p:cNvSpPr>
            <a:spLocks noGrp="1" noChangeArrowheads="1"/>
          </p:cNvSpPr>
          <p:nvPr>
            <p:ph idx="1"/>
          </p:nvPr>
        </p:nvSpPr>
        <p:spPr>
          <a:xfrm>
            <a:off x="468313" y="1988840"/>
            <a:ext cx="8207375" cy="4032250"/>
          </a:xfrm>
        </p:spPr>
        <p:txBody>
          <a:bodyPr>
            <a:normAutofit lnSpcReduction="10000"/>
          </a:bodyPr>
          <a:lstStyle/>
          <a:p>
            <a:pPr>
              <a:buFontTx/>
              <a:buNone/>
            </a:pPr>
            <a:endParaRPr lang="en-GB" sz="2400" dirty="0"/>
          </a:p>
          <a:p>
            <a:pPr>
              <a:buFontTx/>
              <a:buNone/>
            </a:pPr>
            <a:r>
              <a:rPr lang="en-GB" sz="2400" dirty="0"/>
              <a:t>The average time the task ought to take an average performer who focuses on it</a:t>
            </a:r>
          </a:p>
          <a:p>
            <a:pPr>
              <a:buFontTx/>
              <a:buNone/>
            </a:pPr>
            <a:endParaRPr lang="en-GB" sz="2400" dirty="0"/>
          </a:p>
          <a:p>
            <a:pPr>
              <a:buFontTx/>
              <a:buNone/>
            </a:pPr>
            <a:r>
              <a:rPr lang="en-GB" sz="2400" dirty="0">
                <a:solidFill>
                  <a:srgbClr val="D60093"/>
                </a:solidFill>
              </a:rPr>
              <a:t>PLUS</a:t>
            </a:r>
            <a:r>
              <a:rPr lang="en-GB" sz="2400" dirty="0"/>
              <a:t> The time we expect to be spent on distractions</a:t>
            </a:r>
          </a:p>
          <a:p>
            <a:pPr>
              <a:buFontTx/>
              <a:buNone/>
            </a:pPr>
            <a:r>
              <a:rPr lang="en-GB" sz="2400" dirty="0">
                <a:solidFill>
                  <a:srgbClr val="D60093"/>
                </a:solidFill>
              </a:rPr>
              <a:t>PLUS</a:t>
            </a:r>
            <a:r>
              <a:rPr lang="en-GB" sz="2400" dirty="0"/>
              <a:t> A contingency time to take account of:</a:t>
            </a:r>
            <a:endParaRPr lang="en-GB" sz="2400" dirty="0">
              <a:solidFill>
                <a:schemeClr val="accent2"/>
              </a:solidFill>
            </a:endParaRPr>
          </a:p>
          <a:p>
            <a:r>
              <a:rPr lang="en-GB" sz="2400" dirty="0">
                <a:solidFill>
                  <a:schemeClr val="accent2"/>
                </a:solidFill>
              </a:rPr>
              <a:t> 	The spread between average and low performers</a:t>
            </a:r>
          </a:p>
          <a:p>
            <a:r>
              <a:rPr lang="en-GB" sz="2400" dirty="0">
                <a:solidFill>
                  <a:schemeClr val="accent2"/>
                </a:solidFill>
              </a:rPr>
              <a:t> 	Our uncertainty in the average time</a:t>
            </a:r>
          </a:p>
          <a:p>
            <a:r>
              <a:rPr lang="en-GB" sz="2400" dirty="0">
                <a:solidFill>
                  <a:schemeClr val="accent2"/>
                </a:solidFill>
              </a:rPr>
              <a:t> 	Our uncertainty in the time for distractions</a:t>
            </a:r>
          </a:p>
          <a:p>
            <a:r>
              <a:rPr lang="en-GB" sz="2400" dirty="0">
                <a:solidFill>
                  <a:schemeClr val="accent2"/>
                </a:solidFill>
              </a:rPr>
              <a:t> 	How risk-averse we are or have to be</a:t>
            </a:r>
            <a:endParaRPr lang="en-US" sz="2400" dirty="0">
              <a:solidFill>
                <a:schemeClr val="accent2"/>
              </a:solidFill>
            </a:endParaRPr>
          </a:p>
        </p:txBody>
      </p:sp>
    </p:spTree>
    <p:extLst>
      <p:ext uri="{BB962C8B-B14F-4D97-AF65-F5344CB8AC3E}">
        <p14:creationId xmlns:p14="http://schemas.microsoft.com/office/powerpoint/2010/main" val="286131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475656" y="-1927"/>
            <a:ext cx="5904657" cy="936625"/>
          </a:xfrm>
        </p:spPr>
        <p:txBody>
          <a:bodyPr/>
          <a:lstStyle/>
          <a:p>
            <a:r>
              <a:rPr lang="en-GB" sz="3200" dirty="0"/>
              <a:t>Don't overreact to buffer erosion</a:t>
            </a:r>
            <a:endParaRPr lang="en-US" sz="3200" dirty="0"/>
          </a:p>
        </p:txBody>
      </p:sp>
      <p:sp>
        <p:nvSpPr>
          <p:cNvPr id="244739" name="Rectangle 3"/>
          <p:cNvSpPr>
            <a:spLocks noGrp="1" noChangeArrowheads="1"/>
          </p:cNvSpPr>
          <p:nvPr>
            <p:ph idx="1"/>
          </p:nvPr>
        </p:nvSpPr>
        <p:spPr>
          <a:xfrm>
            <a:off x="468313" y="1341438"/>
            <a:ext cx="8207375" cy="5400675"/>
          </a:xfrm>
        </p:spPr>
        <p:txBody>
          <a:bodyPr/>
          <a:lstStyle/>
          <a:p>
            <a:r>
              <a:rPr lang="en-GB" sz="2400" dirty="0"/>
              <a:t>We </a:t>
            </a:r>
            <a:r>
              <a:rPr lang="en-GB" sz="2400" dirty="0">
                <a:solidFill>
                  <a:srgbClr val="D60093"/>
                </a:solidFill>
              </a:rPr>
              <a:t>expect</a:t>
            </a:r>
            <a:r>
              <a:rPr lang="en-GB" sz="2400" dirty="0"/>
              <a:t> our buffer to be used up over the course of the Project </a:t>
            </a:r>
          </a:p>
          <a:p>
            <a:endParaRPr lang="en-GB" sz="2400" dirty="0"/>
          </a:p>
          <a:p>
            <a:r>
              <a:rPr lang="en-GB" sz="2400" dirty="0"/>
              <a:t>Our date </a:t>
            </a:r>
            <a:r>
              <a:rPr lang="en-GB" sz="2400" dirty="0">
                <a:solidFill>
                  <a:srgbClr val="D60093"/>
                </a:solidFill>
              </a:rPr>
              <a:t>is not</a:t>
            </a:r>
            <a:r>
              <a:rPr lang="en-GB" sz="2400" dirty="0"/>
              <a:t> threatened if the buffer is used up </a:t>
            </a:r>
            <a:r>
              <a:rPr lang="en-GB" sz="2400" dirty="0">
                <a:solidFill>
                  <a:srgbClr val="D60093"/>
                </a:solidFill>
              </a:rPr>
              <a:t>in proportion</a:t>
            </a:r>
            <a:r>
              <a:rPr lang="en-GB" sz="2400" dirty="0"/>
              <a:t> to progress </a:t>
            </a:r>
          </a:p>
          <a:p>
            <a:pPr marL="692150" lvl="1" indent="-347663"/>
            <a:r>
              <a:rPr lang="en-GB" sz="2200" dirty="0"/>
              <a:t>If we have 2/3 of the completion buffer left and only 1/3 of the Project to do we are doing fine </a:t>
            </a:r>
          </a:p>
          <a:p>
            <a:endParaRPr lang="en-GB" sz="2400" dirty="0"/>
          </a:p>
          <a:p>
            <a:r>
              <a:rPr lang="en-GB" sz="2400" dirty="0"/>
              <a:t>Our date </a:t>
            </a:r>
            <a:r>
              <a:rPr lang="en-GB" sz="2400" dirty="0">
                <a:solidFill>
                  <a:srgbClr val="D60093"/>
                </a:solidFill>
              </a:rPr>
              <a:t>is</a:t>
            </a:r>
            <a:r>
              <a:rPr lang="en-GB" sz="2400" dirty="0"/>
              <a:t> threatened if the buffer is used up </a:t>
            </a:r>
            <a:r>
              <a:rPr lang="en-GB" sz="2400" dirty="0" smtClean="0">
                <a:solidFill>
                  <a:srgbClr val="D60093"/>
                </a:solidFill>
              </a:rPr>
              <a:t>disproportionately</a:t>
            </a:r>
            <a:endParaRPr lang="en-GB" sz="2400" dirty="0"/>
          </a:p>
        </p:txBody>
      </p:sp>
    </p:spTree>
    <p:extLst>
      <p:ext uri="{BB962C8B-B14F-4D97-AF65-F5344CB8AC3E}">
        <p14:creationId xmlns:p14="http://schemas.microsoft.com/office/powerpoint/2010/main" val="2021086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1788</Words>
  <Application>Microsoft Macintosh PowerPoint</Application>
  <PresentationFormat>On-screen Show (4:3)</PresentationFormat>
  <Paragraphs>261</Paragraphs>
  <Slides>32</Slides>
  <Notes>16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General Observations </vt:lpstr>
      <vt:lpstr>Some Questions?</vt:lpstr>
      <vt:lpstr>What is our normal experience from today's way of Project Management ?</vt:lpstr>
      <vt:lpstr>'Normal' Practice in the planning phase </vt:lpstr>
      <vt:lpstr>Normal practice in the execution phase </vt:lpstr>
      <vt:lpstr>How long should we allow in the plan for a task ?</vt:lpstr>
      <vt:lpstr>How long do we allow in the plan for a task ?</vt:lpstr>
      <vt:lpstr>Don't overreact to buffer erosion</vt:lpstr>
      <vt:lpstr>Measures Summary</vt:lpstr>
      <vt:lpstr>Buffer Management Meeting</vt:lpstr>
      <vt:lpstr>Using Buffer Management to drive ongoing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SCHEDULE VARIANCE</vt:lpstr>
      <vt:lpstr>SCHEDULE VARIANCE</vt:lpstr>
      <vt:lpstr>SCHEDULE VARIANCE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 Daud Butt</dc:creator>
  <cp:lastModifiedBy>tt tt</cp:lastModifiedBy>
  <cp:revision>105</cp:revision>
  <dcterms:created xsi:type="dcterms:W3CDTF">2006-08-16T00:00:00Z</dcterms:created>
  <dcterms:modified xsi:type="dcterms:W3CDTF">2016-05-07T06:36:27Z</dcterms:modified>
</cp:coreProperties>
</file>